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5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5" r:id="rId4"/>
    <p:sldId id="263" r:id="rId5"/>
    <p:sldId id="298" r:id="rId6"/>
    <p:sldId id="269" r:id="rId7"/>
    <p:sldId id="261" r:id="rId8"/>
    <p:sldId id="276" r:id="rId9"/>
    <p:sldId id="264" r:id="rId10"/>
    <p:sldId id="296" r:id="rId11"/>
    <p:sldId id="289" r:id="rId12"/>
    <p:sldId id="275" r:id="rId13"/>
    <p:sldId id="288" r:id="rId14"/>
    <p:sldId id="290" r:id="rId15"/>
    <p:sldId id="287" r:id="rId16"/>
    <p:sldId id="265" r:id="rId17"/>
    <p:sldId id="266" r:id="rId18"/>
    <p:sldId id="268" r:id="rId19"/>
    <p:sldId id="295" r:id="rId20"/>
    <p:sldId id="301" r:id="rId21"/>
    <p:sldId id="302" r:id="rId22"/>
    <p:sldId id="303" r:id="rId23"/>
    <p:sldId id="270" r:id="rId24"/>
    <p:sldId id="299" r:id="rId25"/>
    <p:sldId id="281" r:id="rId26"/>
    <p:sldId id="300" r:id="rId27"/>
    <p:sldId id="280" r:id="rId28"/>
    <p:sldId id="291" r:id="rId29"/>
    <p:sldId id="30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B2F"/>
    <a:srgbClr val="6CAFE1"/>
    <a:srgbClr val="1783DF"/>
    <a:srgbClr val="03509C"/>
    <a:srgbClr val="D9D9D9"/>
    <a:srgbClr val="57C2FD"/>
    <a:srgbClr val="1C96F5"/>
    <a:srgbClr val="44A0FB"/>
    <a:srgbClr val="2D2D2D"/>
    <a:srgbClr val="226D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5079" autoAdjust="0"/>
  </p:normalViewPr>
  <p:slideViewPr>
    <p:cSldViewPr snapToGrid="0">
      <p:cViewPr varScale="1">
        <p:scale>
          <a:sx n="81" d="100"/>
          <a:sy n="81" d="100"/>
        </p:scale>
        <p:origin x="468" y="96"/>
      </p:cViewPr>
      <p:guideLst>
        <p:guide orient="horz" pos="1026"/>
        <p:guide pos="642"/>
        <p:guide orient="horz" pos="799"/>
        <p:guide orient="horz" pos="39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CED-40DD-B24F-4748C907DBB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CED-40DD-B24F-4748C907DBBC}"/>
              </c:ext>
            </c:extLst>
          </c:dPt>
          <c:cat>
            <c:strRef>
              <c:f>Sheet1!$A$1:$A$7</c:f>
              <c:strCache>
                <c:ptCount val="7"/>
                <c:pt idx="0">
                  <c:v>秒杀</c:v>
                </c:pt>
                <c:pt idx="1">
                  <c:v>拼团</c:v>
                </c:pt>
                <c:pt idx="2">
                  <c:v>会员卡</c:v>
                </c:pt>
                <c:pt idx="3">
                  <c:v>集集乐</c:v>
                </c:pt>
                <c:pt idx="4">
                  <c:v>到店</c:v>
                </c:pt>
                <c:pt idx="5">
                  <c:v>预约</c:v>
                </c:pt>
                <c:pt idx="6">
                  <c:v>外卖</c:v>
                </c:pt>
              </c:strCache>
            </c:strRef>
          </c:cat>
          <c:val>
            <c:numRef>
              <c:f>Sheet1!$B$1:$B$7</c:f>
              <c:numCache>
                <c:formatCode>0.00%</c:formatCode>
                <c:ptCount val="7"/>
                <c:pt idx="0">
                  <c:v>0.14599999999999999</c:v>
                </c:pt>
                <c:pt idx="1">
                  <c:v>0.124</c:v>
                </c:pt>
                <c:pt idx="2">
                  <c:v>7.8E-2</c:v>
                </c:pt>
                <c:pt idx="3">
                  <c:v>6.6000000000000003E-2</c:v>
                </c:pt>
                <c:pt idx="4">
                  <c:v>8.1000000000000003E-2</c:v>
                </c:pt>
                <c:pt idx="5">
                  <c:v>8.4000000000000005E-2</c:v>
                </c:pt>
                <c:pt idx="6">
                  <c:v>0.107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ED-40DD-B24F-4748C907D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4"/>
        <c:overlap val="-63"/>
        <c:axId val="787859816"/>
        <c:axId val="787860472"/>
      </c:barChart>
      <c:catAx>
        <c:axId val="787859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7860472"/>
        <c:crosses val="autoZero"/>
        <c:auto val="1"/>
        <c:lblAlgn val="ctr"/>
        <c:lblOffset val="100"/>
        <c:noMultiLvlLbl val="0"/>
      </c:catAx>
      <c:valAx>
        <c:axId val="787860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>
              <a:outerShdw dir="5400000" algn="ctr" rotWithShape="0">
                <a:schemeClr val="bg1"/>
              </a:outerShdw>
            </a:effectLst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7859816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87C441-4DC7-4E38-AC37-3BC875894439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A80936F7-E278-452C-8CF7-B009953C32F6}">
      <dgm:prSet phldrT="[文本]" custT="1"/>
      <dgm:spPr/>
      <dgm:t>
        <a:bodyPr/>
        <a:lstStyle/>
        <a:p>
          <a:r>
            <a:rPr lang="zh-CN" altLang="en-US" sz="1600" dirty="0"/>
            <a:t>基本信息</a:t>
          </a:r>
        </a:p>
      </dgm:t>
    </dgm:pt>
    <dgm:pt modelId="{BDDB4DCA-4F2A-4C6D-8C87-7DBDE6D2AE3F}" type="parTrans" cxnId="{47BE8FEC-ABDA-4963-9445-C22F5497A9F2}">
      <dgm:prSet/>
      <dgm:spPr/>
      <dgm:t>
        <a:bodyPr/>
        <a:lstStyle/>
        <a:p>
          <a:endParaRPr lang="zh-CN" altLang="en-US" sz="1600"/>
        </a:p>
      </dgm:t>
    </dgm:pt>
    <dgm:pt modelId="{443AFBD5-0BD8-417B-A323-371B8DB6A7E1}" type="sibTrans" cxnId="{47BE8FEC-ABDA-4963-9445-C22F5497A9F2}">
      <dgm:prSet/>
      <dgm:spPr/>
      <dgm:t>
        <a:bodyPr/>
        <a:lstStyle/>
        <a:p>
          <a:endParaRPr lang="zh-CN" altLang="en-US" sz="1600"/>
        </a:p>
      </dgm:t>
    </dgm:pt>
    <dgm:pt modelId="{E43A07F4-C3F9-48F3-A810-DE05640C670C}">
      <dgm:prSet phldrT="[文本]" custT="1"/>
      <dgm:spPr/>
      <dgm:t>
        <a:bodyPr/>
        <a:lstStyle/>
        <a:p>
          <a:r>
            <a:rPr lang="zh-CN" altLang="en-US" sz="1400" dirty="0"/>
            <a:t>名称</a:t>
          </a:r>
        </a:p>
      </dgm:t>
    </dgm:pt>
    <dgm:pt modelId="{CCD120F6-31BF-4FFD-9FD5-0272B693B199}" type="parTrans" cxnId="{BCB54EE7-46C7-46AC-BFA6-FFDF1E2F8570}">
      <dgm:prSet/>
      <dgm:spPr/>
      <dgm:t>
        <a:bodyPr/>
        <a:lstStyle/>
        <a:p>
          <a:endParaRPr lang="zh-CN" altLang="en-US" sz="1600"/>
        </a:p>
      </dgm:t>
    </dgm:pt>
    <dgm:pt modelId="{4C036771-F389-4048-9595-30116D759FD3}" type="sibTrans" cxnId="{BCB54EE7-46C7-46AC-BFA6-FFDF1E2F8570}">
      <dgm:prSet/>
      <dgm:spPr/>
      <dgm:t>
        <a:bodyPr/>
        <a:lstStyle/>
        <a:p>
          <a:endParaRPr lang="zh-CN" altLang="en-US" sz="1600"/>
        </a:p>
      </dgm:t>
    </dgm:pt>
    <dgm:pt modelId="{28C973BE-21A2-4231-A09B-C4B22F686236}">
      <dgm:prSet phldrT="[文本]" custT="1"/>
      <dgm:spPr/>
      <dgm:t>
        <a:bodyPr/>
        <a:lstStyle/>
        <a:p>
          <a:r>
            <a:rPr lang="zh-CN" altLang="en-US" sz="1400" dirty="0"/>
            <a:t>简介</a:t>
          </a:r>
        </a:p>
      </dgm:t>
    </dgm:pt>
    <dgm:pt modelId="{ED517E21-E122-4C07-B3DC-9510FA8C62E5}" type="parTrans" cxnId="{DD59AD09-7231-4651-BEBE-BEB65EB66988}">
      <dgm:prSet/>
      <dgm:spPr/>
      <dgm:t>
        <a:bodyPr/>
        <a:lstStyle/>
        <a:p>
          <a:endParaRPr lang="zh-CN" altLang="en-US" sz="1600"/>
        </a:p>
      </dgm:t>
    </dgm:pt>
    <dgm:pt modelId="{9351DC47-D8B0-483F-81D0-01CE9983FF92}" type="sibTrans" cxnId="{DD59AD09-7231-4651-BEBE-BEB65EB66988}">
      <dgm:prSet/>
      <dgm:spPr/>
      <dgm:t>
        <a:bodyPr/>
        <a:lstStyle/>
        <a:p>
          <a:endParaRPr lang="zh-CN" altLang="en-US" sz="1600"/>
        </a:p>
      </dgm:t>
    </dgm:pt>
    <dgm:pt modelId="{7BC19949-B8F5-4D03-9CBC-C6490DC4FFCB}">
      <dgm:prSet phldrT="[文本]" custT="1"/>
      <dgm:spPr/>
      <dgm:t>
        <a:bodyPr/>
        <a:lstStyle/>
        <a:p>
          <a:r>
            <a:rPr lang="zh-CN" altLang="en-US" sz="1600" dirty="0"/>
            <a:t>成员信息</a:t>
          </a:r>
        </a:p>
      </dgm:t>
    </dgm:pt>
    <dgm:pt modelId="{2919372F-F5AC-4122-9445-6E6161AB7FC8}" type="parTrans" cxnId="{4C319286-2E00-459F-B21A-B0CC5C0653D2}">
      <dgm:prSet/>
      <dgm:spPr/>
      <dgm:t>
        <a:bodyPr/>
        <a:lstStyle/>
        <a:p>
          <a:endParaRPr lang="zh-CN" altLang="en-US" sz="1600"/>
        </a:p>
      </dgm:t>
    </dgm:pt>
    <dgm:pt modelId="{27C43977-E73F-45B4-9C87-3C0CE3701F38}" type="sibTrans" cxnId="{4C319286-2E00-459F-B21A-B0CC5C0653D2}">
      <dgm:prSet/>
      <dgm:spPr/>
      <dgm:t>
        <a:bodyPr/>
        <a:lstStyle/>
        <a:p>
          <a:endParaRPr lang="zh-CN" altLang="en-US" sz="1600"/>
        </a:p>
      </dgm:t>
    </dgm:pt>
    <dgm:pt modelId="{2F22CCF7-3547-4CC3-90DB-89CA3CB32D85}">
      <dgm:prSet phldrT="[文本]" custT="1"/>
      <dgm:spPr/>
      <dgm:t>
        <a:bodyPr/>
        <a:lstStyle/>
        <a:p>
          <a:r>
            <a:rPr lang="zh-CN" altLang="en-US" sz="1400" dirty="0"/>
            <a:t>开发者</a:t>
          </a:r>
        </a:p>
      </dgm:t>
    </dgm:pt>
    <dgm:pt modelId="{7D2A2809-04C1-430B-836A-1BD1E48DA4C8}" type="parTrans" cxnId="{8C8E00C8-B4D9-49F7-AFB7-5E53294F501E}">
      <dgm:prSet/>
      <dgm:spPr/>
      <dgm:t>
        <a:bodyPr/>
        <a:lstStyle/>
        <a:p>
          <a:endParaRPr lang="zh-CN" altLang="en-US" sz="1600"/>
        </a:p>
      </dgm:t>
    </dgm:pt>
    <dgm:pt modelId="{D1A4E9E7-D386-40EC-9DED-DFE50ACCB4C1}" type="sibTrans" cxnId="{8C8E00C8-B4D9-49F7-AFB7-5E53294F501E}">
      <dgm:prSet/>
      <dgm:spPr/>
      <dgm:t>
        <a:bodyPr/>
        <a:lstStyle/>
        <a:p>
          <a:endParaRPr lang="zh-CN" altLang="en-US" sz="1600"/>
        </a:p>
      </dgm:t>
    </dgm:pt>
    <dgm:pt modelId="{6632C04F-507A-4C2A-9B07-7133C7C7DCD8}">
      <dgm:prSet phldrT="[文本]" custT="1"/>
      <dgm:spPr/>
      <dgm:t>
        <a:bodyPr/>
        <a:lstStyle/>
        <a:p>
          <a:r>
            <a:rPr lang="zh-CN" altLang="en-US" sz="1400" dirty="0"/>
            <a:t>体验者</a:t>
          </a:r>
        </a:p>
      </dgm:t>
    </dgm:pt>
    <dgm:pt modelId="{91168C80-B42C-4DBF-BC40-14876FF67A77}" type="parTrans" cxnId="{C6B6E707-3186-4613-A382-A2D7BF0B4FA4}">
      <dgm:prSet/>
      <dgm:spPr/>
      <dgm:t>
        <a:bodyPr/>
        <a:lstStyle/>
        <a:p>
          <a:endParaRPr lang="zh-CN" altLang="en-US" sz="1600"/>
        </a:p>
      </dgm:t>
    </dgm:pt>
    <dgm:pt modelId="{60587D89-6884-4E86-884F-97027576744A}" type="sibTrans" cxnId="{C6B6E707-3186-4613-A382-A2D7BF0B4FA4}">
      <dgm:prSet/>
      <dgm:spPr/>
      <dgm:t>
        <a:bodyPr/>
        <a:lstStyle/>
        <a:p>
          <a:endParaRPr lang="zh-CN" altLang="en-US" sz="1600"/>
        </a:p>
      </dgm:t>
    </dgm:pt>
    <dgm:pt modelId="{A19B6B09-F02F-491A-9878-0181A425F831}">
      <dgm:prSet phldrT="[文本]" custT="1"/>
      <dgm:spPr/>
      <dgm:t>
        <a:bodyPr/>
        <a:lstStyle/>
        <a:p>
          <a:r>
            <a:rPr lang="zh-CN" altLang="en-US" sz="1600" dirty="0"/>
            <a:t>开发信息</a:t>
          </a:r>
        </a:p>
      </dgm:t>
    </dgm:pt>
    <dgm:pt modelId="{D0ED3829-BF6B-4F62-9BC9-EEC87E0E9C7D}" type="parTrans" cxnId="{E9E571E3-50BB-481E-957F-798FA6B2D9CB}">
      <dgm:prSet/>
      <dgm:spPr/>
      <dgm:t>
        <a:bodyPr/>
        <a:lstStyle/>
        <a:p>
          <a:endParaRPr lang="zh-CN" altLang="en-US" sz="1600"/>
        </a:p>
      </dgm:t>
    </dgm:pt>
    <dgm:pt modelId="{6A624A6C-88B9-430A-AFD6-8D5592782228}" type="sibTrans" cxnId="{E9E571E3-50BB-481E-957F-798FA6B2D9CB}">
      <dgm:prSet/>
      <dgm:spPr/>
      <dgm:t>
        <a:bodyPr/>
        <a:lstStyle/>
        <a:p>
          <a:endParaRPr lang="zh-CN" altLang="en-US" sz="1600"/>
        </a:p>
      </dgm:t>
    </dgm:pt>
    <dgm:pt modelId="{23DC1F4C-CC64-49B8-AC01-1B5093E8633C}">
      <dgm:prSet phldrT="[文本]" custT="1"/>
      <dgm:spPr/>
      <dgm:t>
        <a:bodyPr/>
        <a:lstStyle/>
        <a:p>
          <a:r>
            <a:rPr lang="en-US" altLang="zh-CN" sz="1400" dirty="0" err="1"/>
            <a:t>AppID</a:t>
          </a:r>
          <a:endParaRPr lang="zh-CN" altLang="en-US" sz="1400" dirty="0"/>
        </a:p>
      </dgm:t>
    </dgm:pt>
    <dgm:pt modelId="{A9DC6530-77AE-4682-85D2-7F5A1FC0575D}" type="parTrans" cxnId="{75CFED13-559F-42EE-B116-4BF1B59B6022}">
      <dgm:prSet/>
      <dgm:spPr/>
      <dgm:t>
        <a:bodyPr/>
        <a:lstStyle/>
        <a:p>
          <a:endParaRPr lang="zh-CN" altLang="en-US" sz="1600"/>
        </a:p>
      </dgm:t>
    </dgm:pt>
    <dgm:pt modelId="{BD553FED-503D-407C-90A2-B04A7F9E99A2}" type="sibTrans" cxnId="{75CFED13-559F-42EE-B116-4BF1B59B6022}">
      <dgm:prSet/>
      <dgm:spPr/>
      <dgm:t>
        <a:bodyPr/>
        <a:lstStyle/>
        <a:p>
          <a:endParaRPr lang="zh-CN" altLang="en-US" sz="1600"/>
        </a:p>
      </dgm:t>
    </dgm:pt>
    <dgm:pt modelId="{E9D82EB3-8D8C-43BB-9449-6753597DC88C}">
      <dgm:prSet phldrT="[文本]" custT="1"/>
      <dgm:spPr/>
      <dgm:t>
        <a:bodyPr/>
        <a:lstStyle/>
        <a:p>
          <a:r>
            <a:rPr lang="zh-CN" altLang="en-US" sz="1400" dirty="0"/>
            <a:t>服务器地址</a:t>
          </a:r>
        </a:p>
      </dgm:t>
    </dgm:pt>
    <dgm:pt modelId="{42ADF7A0-D6B8-4678-84C7-F73A2E8F495D}" type="parTrans" cxnId="{98D6DE51-48B8-4BF1-8F6C-6B85AA16DF4A}">
      <dgm:prSet/>
      <dgm:spPr/>
      <dgm:t>
        <a:bodyPr/>
        <a:lstStyle/>
        <a:p>
          <a:endParaRPr lang="zh-CN" altLang="en-US" sz="1600"/>
        </a:p>
      </dgm:t>
    </dgm:pt>
    <dgm:pt modelId="{1CB7064C-0075-477B-AFBA-88FBF37B137F}" type="sibTrans" cxnId="{98D6DE51-48B8-4BF1-8F6C-6B85AA16DF4A}">
      <dgm:prSet/>
      <dgm:spPr/>
      <dgm:t>
        <a:bodyPr/>
        <a:lstStyle/>
        <a:p>
          <a:endParaRPr lang="zh-CN" altLang="en-US" sz="1600"/>
        </a:p>
      </dgm:t>
    </dgm:pt>
    <dgm:pt modelId="{352B1A35-CAC3-4917-9BA2-B92FCDEFD737}">
      <dgm:prSet phldrT="[文本]" custT="1"/>
      <dgm:spPr/>
      <dgm:t>
        <a:bodyPr/>
        <a:lstStyle/>
        <a:p>
          <a:r>
            <a:rPr lang="zh-CN" altLang="en-US" sz="1400" dirty="0"/>
            <a:t>头像</a:t>
          </a:r>
        </a:p>
      </dgm:t>
    </dgm:pt>
    <dgm:pt modelId="{A4398D06-004D-4425-A2F0-4BB226F80A22}" type="parTrans" cxnId="{B079583B-9F1B-43D5-8915-154C5210B173}">
      <dgm:prSet/>
      <dgm:spPr/>
      <dgm:t>
        <a:bodyPr/>
        <a:lstStyle/>
        <a:p>
          <a:endParaRPr lang="zh-CN" altLang="en-US" sz="1600"/>
        </a:p>
      </dgm:t>
    </dgm:pt>
    <dgm:pt modelId="{0B4C041D-329F-4424-AF64-85CAE6BE9579}" type="sibTrans" cxnId="{B079583B-9F1B-43D5-8915-154C5210B173}">
      <dgm:prSet/>
      <dgm:spPr/>
      <dgm:t>
        <a:bodyPr/>
        <a:lstStyle/>
        <a:p>
          <a:endParaRPr lang="zh-CN" altLang="en-US" sz="1600"/>
        </a:p>
      </dgm:t>
    </dgm:pt>
    <dgm:pt modelId="{B9B03AD7-8C8E-4EEA-A3F6-62E8E1CEC02E}">
      <dgm:prSet phldrT="[文本]" custT="1"/>
      <dgm:spPr/>
      <dgm:t>
        <a:bodyPr/>
        <a:lstStyle/>
        <a:p>
          <a:r>
            <a:rPr lang="zh-CN" altLang="en-US" sz="1400" dirty="0"/>
            <a:t>服务范围</a:t>
          </a:r>
          <a:endParaRPr lang="zh-CN" altLang="en-US" sz="1600" dirty="0"/>
        </a:p>
      </dgm:t>
    </dgm:pt>
    <dgm:pt modelId="{95D83732-07C9-441A-9ACB-0EEB2E735DA3}" type="parTrans" cxnId="{AD4EA8FB-C529-48A0-9744-36AE6BA0A25D}">
      <dgm:prSet/>
      <dgm:spPr/>
      <dgm:t>
        <a:bodyPr/>
        <a:lstStyle/>
        <a:p>
          <a:endParaRPr lang="zh-CN" altLang="en-US" sz="1600"/>
        </a:p>
      </dgm:t>
    </dgm:pt>
    <dgm:pt modelId="{3E5BE13F-EFEE-4236-93C4-B4CD370AA2F0}" type="sibTrans" cxnId="{AD4EA8FB-C529-48A0-9744-36AE6BA0A25D}">
      <dgm:prSet/>
      <dgm:spPr/>
      <dgm:t>
        <a:bodyPr/>
        <a:lstStyle/>
        <a:p>
          <a:endParaRPr lang="zh-CN" altLang="en-US" sz="1600"/>
        </a:p>
      </dgm:t>
    </dgm:pt>
    <dgm:pt modelId="{9980F4A4-9C84-410D-B407-2DD97DBA7D05}" type="pres">
      <dgm:prSet presAssocID="{CD87C441-4DC7-4E38-AC37-3BC875894439}" presName="Name0" presStyleCnt="0">
        <dgm:presLayoutVars>
          <dgm:dir/>
          <dgm:animLvl val="lvl"/>
          <dgm:resizeHandles val="exact"/>
        </dgm:presLayoutVars>
      </dgm:prSet>
      <dgm:spPr/>
    </dgm:pt>
    <dgm:pt modelId="{9A5893A8-9FB1-4220-83D3-A32FFBFCE5A6}" type="pres">
      <dgm:prSet presAssocID="{A80936F7-E278-452C-8CF7-B009953C32F6}" presName="composite" presStyleCnt="0"/>
      <dgm:spPr/>
    </dgm:pt>
    <dgm:pt modelId="{174BC873-D7D3-46E9-BEC9-9EFE1C7B2567}" type="pres">
      <dgm:prSet presAssocID="{A80936F7-E278-452C-8CF7-B009953C32F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91E48EC-9A1F-41B8-9D4E-C11CD09C28F5}" type="pres">
      <dgm:prSet presAssocID="{A80936F7-E278-452C-8CF7-B009953C32F6}" presName="desTx" presStyleLbl="alignAccFollowNode1" presStyleIdx="0" presStyleCnt="3">
        <dgm:presLayoutVars>
          <dgm:bulletEnabled val="1"/>
        </dgm:presLayoutVars>
      </dgm:prSet>
      <dgm:spPr/>
    </dgm:pt>
    <dgm:pt modelId="{EC31FFB0-551A-4AEA-9A59-DFE42D392192}" type="pres">
      <dgm:prSet presAssocID="{443AFBD5-0BD8-417B-A323-371B8DB6A7E1}" presName="space" presStyleCnt="0"/>
      <dgm:spPr/>
    </dgm:pt>
    <dgm:pt modelId="{04979B36-CDC3-4D49-8BD2-F8170F77989D}" type="pres">
      <dgm:prSet presAssocID="{7BC19949-B8F5-4D03-9CBC-C6490DC4FFCB}" presName="composite" presStyleCnt="0"/>
      <dgm:spPr/>
    </dgm:pt>
    <dgm:pt modelId="{4F66246B-CA5A-4A08-BE25-285916F7B3E1}" type="pres">
      <dgm:prSet presAssocID="{7BC19949-B8F5-4D03-9CBC-C6490DC4FFC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AEEDF8-5EEF-4F18-9892-7D95CBA3B39A}" type="pres">
      <dgm:prSet presAssocID="{7BC19949-B8F5-4D03-9CBC-C6490DC4FFCB}" presName="desTx" presStyleLbl="alignAccFollowNode1" presStyleIdx="1" presStyleCnt="3">
        <dgm:presLayoutVars>
          <dgm:bulletEnabled val="1"/>
        </dgm:presLayoutVars>
      </dgm:prSet>
      <dgm:spPr/>
    </dgm:pt>
    <dgm:pt modelId="{A4C81D38-96A3-4D5E-8680-470D4F7B92E9}" type="pres">
      <dgm:prSet presAssocID="{27C43977-E73F-45B4-9C87-3C0CE3701F38}" presName="space" presStyleCnt="0"/>
      <dgm:spPr/>
    </dgm:pt>
    <dgm:pt modelId="{8CBC7E79-AF72-4E6B-8CC2-1CD9E0AAD32F}" type="pres">
      <dgm:prSet presAssocID="{A19B6B09-F02F-491A-9878-0181A425F831}" presName="composite" presStyleCnt="0"/>
      <dgm:spPr/>
    </dgm:pt>
    <dgm:pt modelId="{06B7E7E8-09AB-4977-BF69-A653389E5533}" type="pres">
      <dgm:prSet presAssocID="{A19B6B09-F02F-491A-9878-0181A425F83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006BF29-2A4F-42BE-8BB3-7EE145CA4DEA}" type="pres">
      <dgm:prSet presAssocID="{A19B6B09-F02F-491A-9878-0181A425F83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0E32C00-81A0-4803-9539-78F9F581AF61}" type="presOf" srcId="{352B1A35-CAC3-4917-9BA2-B92FCDEFD737}" destId="{F91E48EC-9A1F-41B8-9D4E-C11CD09C28F5}" srcOrd="0" destOrd="1" presId="urn:microsoft.com/office/officeart/2005/8/layout/hList1"/>
    <dgm:cxn modelId="{C6B6E707-3186-4613-A382-A2D7BF0B4FA4}" srcId="{7BC19949-B8F5-4D03-9CBC-C6490DC4FFCB}" destId="{6632C04F-507A-4C2A-9B07-7133C7C7DCD8}" srcOrd="1" destOrd="0" parTransId="{91168C80-B42C-4DBF-BC40-14876FF67A77}" sibTransId="{60587D89-6884-4E86-884F-97027576744A}"/>
    <dgm:cxn modelId="{DD59AD09-7231-4651-BEBE-BEB65EB66988}" srcId="{A80936F7-E278-452C-8CF7-B009953C32F6}" destId="{28C973BE-21A2-4231-A09B-C4B22F686236}" srcOrd="2" destOrd="0" parTransId="{ED517E21-E122-4C07-B3DC-9510FA8C62E5}" sibTransId="{9351DC47-D8B0-483F-81D0-01CE9983FF92}"/>
    <dgm:cxn modelId="{75CFED13-559F-42EE-B116-4BF1B59B6022}" srcId="{A19B6B09-F02F-491A-9878-0181A425F831}" destId="{23DC1F4C-CC64-49B8-AC01-1B5093E8633C}" srcOrd="0" destOrd="0" parTransId="{A9DC6530-77AE-4682-85D2-7F5A1FC0575D}" sibTransId="{BD553FED-503D-407C-90A2-B04A7F9E99A2}"/>
    <dgm:cxn modelId="{B079583B-9F1B-43D5-8915-154C5210B173}" srcId="{A80936F7-E278-452C-8CF7-B009953C32F6}" destId="{352B1A35-CAC3-4917-9BA2-B92FCDEFD737}" srcOrd="1" destOrd="0" parTransId="{A4398D06-004D-4425-A2F0-4BB226F80A22}" sibTransId="{0B4C041D-329F-4424-AF64-85CAE6BE9579}"/>
    <dgm:cxn modelId="{A47A2B40-168C-464F-A004-C3C21A3485DB}" type="presOf" srcId="{23DC1F4C-CC64-49B8-AC01-1B5093E8633C}" destId="{1006BF29-2A4F-42BE-8BB3-7EE145CA4DEA}" srcOrd="0" destOrd="0" presId="urn:microsoft.com/office/officeart/2005/8/layout/hList1"/>
    <dgm:cxn modelId="{3FE6A164-DBEB-4019-BCBA-914F641BDB8F}" type="presOf" srcId="{E43A07F4-C3F9-48F3-A810-DE05640C670C}" destId="{F91E48EC-9A1F-41B8-9D4E-C11CD09C28F5}" srcOrd="0" destOrd="0" presId="urn:microsoft.com/office/officeart/2005/8/layout/hList1"/>
    <dgm:cxn modelId="{6AE5C84E-4A25-4D7C-A6F6-5D02D8829A87}" type="presOf" srcId="{B9B03AD7-8C8E-4EEA-A3F6-62E8E1CEC02E}" destId="{F91E48EC-9A1F-41B8-9D4E-C11CD09C28F5}" srcOrd="0" destOrd="3" presId="urn:microsoft.com/office/officeart/2005/8/layout/hList1"/>
    <dgm:cxn modelId="{98D6DE51-48B8-4BF1-8F6C-6B85AA16DF4A}" srcId="{A19B6B09-F02F-491A-9878-0181A425F831}" destId="{E9D82EB3-8D8C-43BB-9449-6753597DC88C}" srcOrd="1" destOrd="0" parTransId="{42ADF7A0-D6B8-4678-84C7-F73A2E8F495D}" sibTransId="{1CB7064C-0075-477B-AFBA-88FBF37B137F}"/>
    <dgm:cxn modelId="{7FDA1F59-56EE-4F20-AD71-BE377044FC9A}" type="presOf" srcId="{6632C04F-507A-4C2A-9B07-7133C7C7DCD8}" destId="{EAAEEDF8-5EEF-4F18-9892-7D95CBA3B39A}" srcOrd="0" destOrd="1" presId="urn:microsoft.com/office/officeart/2005/8/layout/hList1"/>
    <dgm:cxn modelId="{BD4B9579-C9EA-44BD-B96A-A69F9B64A6D9}" type="presOf" srcId="{7BC19949-B8F5-4D03-9CBC-C6490DC4FFCB}" destId="{4F66246B-CA5A-4A08-BE25-285916F7B3E1}" srcOrd="0" destOrd="0" presId="urn:microsoft.com/office/officeart/2005/8/layout/hList1"/>
    <dgm:cxn modelId="{80F8467B-8C5D-466B-B6FC-3061FF7586C1}" type="presOf" srcId="{A80936F7-E278-452C-8CF7-B009953C32F6}" destId="{174BC873-D7D3-46E9-BEC9-9EFE1C7B2567}" srcOrd="0" destOrd="0" presId="urn:microsoft.com/office/officeart/2005/8/layout/hList1"/>
    <dgm:cxn modelId="{4C319286-2E00-459F-B21A-B0CC5C0653D2}" srcId="{CD87C441-4DC7-4E38-AC37-3BC875894439}" destId="{7BC19949-B8F5-4D03-9CBC-C6490DC4FFCB}" srcOrd="1" destOrd="0" parTransId="{2919372F-F5AC-4122-9445-6E6161AB7FC8}" sibTransId="{27C43977-E73F-45B4-9C87-3C0CE3701F38}"/>
    <dgm:cxn modelId="{61B7598D-C672-42AE-B24D-40C6F8943271}" type="presOf" srcId="{28C973BE-21A2-4231-A09B-C4B22F686236}" destId="{F91E48EC-9A1F-41B8-9D4E-C11CD09C28F5}" srcOrd="0" destOrd="2" presId="urn:microsoft.com/office/officeart/2005/8/layout/hList1"/>
    <dgm:cxn modelId="{30139A95-FBF1-49AD-8F14-2BDD9D29EF5A}" type="presOf" srcId="{2F22CCF7-3547-4CC3-90DB-89CA3CB32D85}" destId="{EAAEEDF8-5EEF-4F18-9892-7D95CBA3B39A}" srcOrd="0" destOrd="0" presId="urn:microsoft.com/office/officeart/2005/8/layout/hList1"/>
    <dgm:cxn modelId="{8891C59C-D92B-4569-8A83-920387F8DED3}" type="presOf" srcId="{A19B6B09-F02F-491A-9878-0181A425F831}" destId="{06B7E7E8-09AB-4977-BF69-A653389E5533}" srcOrd="0" destOrd="0" presId="urn:microsoft.com/office/officeart/2005/8/layout/hList1"/>
    <dgm:cxn modelId="{205924A4-419E-4D2E-8CB1-9D8ABD151F51}" type="presOf" srcId="{CD87C441-4DC7-4E38-AC37-3BC875894439}" destId="{9980F4A4-9C84-410D-B407-2DD97DBA7D05}" srcOrd="0" destOrd="0" presId="urn:microsoft.com/office/officeart/2005/8/layout/hList1"/>
    <dgm:cxn modelId="{8C8E00C8-B4D9-49F7-AFB7-5E53294F501E}" srcId="{7BC19949-B8F5-4D03-9CBC-C6490DC4FFCB}" destId="{2F22CCF7-3547-4CC3-90DB-89CA3CB32D85}" srcOrd="0" destOrd="0" parTransId="{7D2A2809-04C1-430B-836A-1BD1E48DA4C8}" sibTransId="{D1A4E9E7-D386-40EC-9DED-DFE50ACCB4C1}"/>
    <dgm:cxn modelId="{79544DCA-0751-4A0C-B9C9-8AED43DD8D5D}" type="presOf" srcId="{E9D82EB3-8D8C-43BB-9449-6753597DC88C}" destId="{1006BF29-2A4F-42BE-8BB3-7EE145CA4DEA}" srcOrd="0" destOrd="1" presId="urn:microsoft.com/office/officeart/2005/8/layout/hList1"/>
    <dgm:cxn modelId="{E9E571E3-50BB-481E-957F-798FA6B2D9CB}" srcId="{CD87C441-4DC7-4E38-AC37-3BC875894439}" destId="{A19B6B09-F02F-491A-9878-0181A425F831}" srcOrd="2" destOrd="0" parTransId="{D0ED3829-BF6B-4F62-9BC9-EEC87E0E9C7D}" sibTransId="{6A624A6C-88B9-430A-AFD6-8D5592782228}"/>
    <dgm:cxn modelId="{BCB54EE7-46C7-46AC-BFA6-FFDF1E2F8570}" srcId="{A80936F7-E278-452C-8CF7-B009953C32F6}" destId="{E43A07F4-C3F9-48F3-A810-DE05640C670C}" srcOrd="0" destOrd="0" parTransId="{CCD120F6-31BF-4FFD-9FD5-0272B693B199}" sibTransId="{4C036771-F389-4048-9595-30116D759FD3}"/>
    <dgm:cxn modelId="{47BE8FEC-ABDA-4963-9445-C22F5497A9F2}" srcId="{CD87C441-4DC7-4E38-AC37-3BC875894439}" destId="{A80936F7-E278-452C-8CF7-B009953C32F6}" srcOrd="0" destOrd="0" parTransId="{BDDB4DCA-4F2A-4C6D-8C87-7DBDE6D2AE3F}" sibTransId="{443AFBD5-0BD8-417B-A323-371B8DB6A7E1}"/>
    <dgm:cxn modelId="{AD4EA8FB-C529-48A0-9744-36AE6BA0A25D}" srcId="{A80936F7-E278-452C-8CF7-B009953C32F6}" destId="{B9B03AD7-8C8E-4EEA-A3F6-62E8E1CEC02E}" srcOrd="3" destOrd="0" parTransId="{95D83732-07C9-441A-9ACB-0EEB2E735DA3}" sibTransId="{3E5BE13F-EFEE-4236-93C4-B4CD370AA2F0}"/>
    <dgm:cxn modelId="{0F0A232A-58B5-4904-8CAE-61471A938132}" type="presParOf" srcId="{9980F4A4-9C84-410D-B407-2DD97DBA7D05}" destId="{9A5893A8-9FB1-4220-83D3-A32FFBFCE5A6}" srcOrd="0" destOrd="0" presId="urn:microsoft.com/office/officeart/2005/8/layout/hList1"/>
    <dgm:cxn modelId="{828C7DF8-2905-4F55-AF13-69964D5882E8}" type="presParOf" srcId="{9A5893A8-9FB1-4220-83D3-A32FFBFCE5A6}" destId="{174BC873-D7D3-46E9-BEC9-9EFE1C7B2567}" srcOrd="0" destOrd="0" presId="urn:microsoft.com/office/officeart/2005/8/layout/hList1"/>
    <dgm:cxn modelId="{15979F77-4A10-4A43-B176-50FC9C850093}" type="presParOf" srcId="{9A5893A8-9FB1-4220-83D3-A32FFBFCE5A6}" destId="{F91E48EC-9A1F-41B8-9D4E-C11CD09C28F5}" srcOrd="1" destOrd="0" presId="urn:microsoft.com/office/officeart/2005/8/layout/hList1"/>
    <dgm:cxn modelId="{965E1D38-38E5-4487-B9C2-AF2DAF210F07}" type="presParOf" srcId="{9980F4A4-9C84-410D-B407-2DD97DBA7D05}" destId="{EC31FFB0-551A-4AEA-9A59-DFE42D392192}" srcOrd="1" destOrd="0" presId="urn:microsoft.com/office/officeart/2005/8/layout/hList1"/>
    <dgm:cxn modelId="{65FB4C02-CD82-40AE-8745-992622A15BE2}" type="presParOf" srcId="{9980F4A4-9C84-410D-B407-2DD97DBA7D05}" destId="{04979B36-CDC3-4D49-8BD2-F8170F77989D}" srcOrd="2" destOrd="0" presId="urn:microsoft.com/office/officeart/2005/8/layout/hList1"/>
    <dgm:cxn modelId="{E01A6573-21EE-4CD6-B3DF-9E410E7CD11F}" type="presParOf" srcId="{04979B36-CDC3-4D49-8BD2-F8170F77989D}" destId="{4F66246B-CA5A-4A08-BE25-285916F7B3E1}" srcOrd="0" destOrd="0" presId="urn:microsoft.com/office/officeart/2005/8/layout/hList1"/>
    <dgm:cxn modelId="{07CA3EE8-7AFC-43E7-9288-E6FFF3E03344}" type="presParOf" srcId="{04979B36-CDC3-4D49-8BD2-F8170F77989D}" destId="{EAAEEDF8-5EEF-4F18-9892-7D95CBA3B39A}" srcOrd="1" destOrd="0" presId="urn:microsoft.com/office/officeart/2005/8/layout/hList1"/>
    <dgm:cxn modelId="{5E563298-0812-4ADD-B461-EA04D17E86D8}" type="presParOf" srcId="{9980F4A4-9C84-410D-B407-2DD97DBA7D05}" destId="{A4C81D38-96A3-4D5E-8680-470D4F7B92E9}" srcOrd="3" destOrd="0" presId="urn:microsoft.com/office/officeart/2005/8/layout/hList1"/>
    <dgm:cxn modelId="{A096F2CA-6A86-4926-9BFE-98A4C4B203A5}" type="presParOf" srcId="{9980F4A4-9C84-410D-B407-2DD97DBA7D05}" destId="{8CBC7E79-AF72-4E6B-8CC2-1CD9E0AAD32F}" srcOrd="4" destOrd="0" presId="urn:microsoft.com/office/officeart/2005/8/layout/hList1"/>
    <dgm:cxn modelId="{4BD13D48-300A-45AA-8F2F-53C1B5A679A8}" type="presParOf" srcId="{8CBC7E79-AF72-4E6B-8CC2-1CD9E0AAD32F}" destId="{06B7E7E8-09AB-4977-BF69-A653389E5533}" srcOrd="0" destOrd="0" presId="urn:microsoft.com/office/officeart/2005/8/layout/hList1"/>
    <dgm:cxn modelId="{CE6B168C-27A7-4C5A-8020-A95F08C9CCAD}" type="presParOf" srcId="{8CBC7E79-AF72-4E6B-8CC2-1CD9E0AAD32F}" destId="{1006BF29-2A4F-42BE-8BB3-7EE145CA4D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12A7CF-A89E-418C-B2A1-28A96075483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9A06F05-AD5A-4FDE-A51C-FE3BA7EFC370}">
      <dgm:prSet phldrT="[文本]" custT="1"/>
      <dgm:spPr/>
      <dgm:t>
        <a:bodyPr/>
        <a:lstStyle/>
        <a:p>
          <a:r>
            <a:rPr lang="zh-CN" altLang="en-US" sz="1600" dirty="0"/>
            <a:t>帐号信息</a:t>
          </a:r>
        </a:p>
      </dgm:t>
    </dgm:pt>
    <dgm:pt modelId="{53CF2FC3-0309-4775-AD62-A65FFADD95BA}" type="parTrans" cxnId="{989CA0CF-D479-47E5-8995-2E58106DCF94}">
      <dgm:prSet/>
      <dgm:spPr/>
      <dgm:t>
        <a:bodyPr/>
        <a:lstStyle/>
        <a:p>
          <a:endParaRPr lang="zh-CN" altLang="en-US" sz="1600"/>
        </a:p>
      </dgm:t>
    </dgm:pt>
    <dgm:pt modelId="{F21235CC-1681-42A3-9E09-4A03CCFF98B2}" type="sibTrans" cxnId="{989CA0CF-D479-47E5-8995-2E58106DCF94}">
      <dgm:prSet/>
      <dgm:spPr/>
      <dgm:t>
        <a:bodyPr/>
        <a:lstStyle/>
        <a:p>
          <a:endParaRPr lang="zh-CN" altLang="en-US" sz="1600"/>
        </a:p>
      </dgm:t>
    </dgm:pt>
    <dgm:pt modelId="{03329ABA-06AA-40D5-96A9-1967C1EE0B00}">
      <dgm:prSet phldrT="[文本]" custT="1"/>
      <dgm:spPr/>
      <dgm:t>
        <a:bodyPr/>
        <a:lstStyle/>
        <a:p>
          <a:r>
            <a:rPr lang="zh-CN" altLang="en-US" sz="1400" dirty="0"/>
            <a:t>名称描述清晰</a:t>
          </a:r>
        </a:p>
      </dgm:t>
    </dgm:pt>
    <dgm:pt modelId="{2895C033-1D81-4FE7-BE7E-54E267B03CAD}" type="parTrans" cxnId="{E5BC2238-3B12-4622-A1E4-B2E81519B505}">
      <dgm:prSet/>
      <dgm:spPr/>
      <dgm:t>
        <a:bodyPr/>
        <a:lstStyle/>
        <a:p>
          <a:endParaRPr lang="zh-CN" altLang="en-US" sz="1600"/>
        </a:p>
      </dgm:t>
    </dgm:pt>
    <dgm:pt modelId="{7C6D2712-0045-4A77-8A11-36EDE624752F}" type="sibTrans" cxnId="{E5BC2238-3B12-4622-A1E4-B2E81519B505}">
      <dgm:prSet/>
      <dgm:spPr/>
      <dgm:t>
        <a:bodyPr/>
        <a:lstStyle/>
        <a:p>
          <a:endParaRPr lang="zh-CN" altLang="en-US" sz="1600"/>
        </a:p>
      </dgm:t>
    </dgm:pt>
    <dgm:pt modelId="{CB3EB2B4-1BB9-4854-BAB4-27CD8BBF1C17}">
      <dgm:prSet phldrT="[文本]" custT="1"/>
      <dgm:spPr/>
      <dgm:t>
        <a:bodyPr/>
        <a:lstStyle/>
        <a:p>
          <a:r>
            <a:rPr lang="zh-CN" altLang="en-US" sz="1400" dirty="0"/>
            <a:t>与功能一致</a:t>
          </a:r>
        </a:p>
      </dgm:t>
    </dgm:pt>
    <dgm:pt modelId="{9DAF1FAC-6E8F-4C1E-9BF7-0FB2E228830A}" type="parTrans" cxnId="{9B058CA7-B503-441D-B2EB-047F6568F6F3}">
      <dgm:prSet/>
      <dgm:spPr/>
      <dgm:t>
        <a:bodyPr/>
        <a:lstStyle/>
        <a:p>
          <a:endParaRPr lang="zh-CN" altLang="en-US" sz="1600"/>
        </a:p>
      </dgm:t>
    </dgm:pt>
    <dgm:pt modelId="{6529EEA9-10EB-4299-BC40-D57216C0079A}" type="sibTrans" cxnId="{9B058CA7-B503-441D-B2EB-047F6568F6F3}">
      <dgm:prSet/>
      <dgm:spPr/>
      <dgm:t>
        <a:bodyPr/>
        <a:lstStyle/>
        <a:p>
          <a:endParaRPr lang="zh-CN" altLang="en-US" sz="1600"/>
        </a:p>
      </dgm:t>
    </dgm:pt>
    <dgm:pt modelId="{A9BCF8DA-876F-40F7-86BB-3C6E8B486645}">
      <dgm:prSet phldrT="[文本]" custT="1"/>
      <dgm:spPr/>
      <dgm:t>
        <a:bodyPr/>
        <a:lstStyle/>
        <a:p>
          <a:r>
            <a:rPr lang="zh-CN" altLang="en-US" sz="1600" dirty="0"/>
            <a:t>服务类目</a:t>
          </a:r>
        </a:p>
      </dgm:t>
    </dgm:pt>
    <dgm:pt modelId="{6FABE007-F2E5-4953-8B30-71F0252B80AF}" type="parTrans" cxnId="{1ACF5675-229B-4CF1-A78F-E615CB9EF392}">
      <dgm:prSet/>
      <dgm:spPr/>
      <dgm:t>
        <a:bodyPr/>
        <a:lstStyle/>
        <a:p>
          <a:endParaRPr lang="zh-CN" altLang="en-US" sz="1600"/>
        </a:p>
      </dgm:t>
    </dgm:pt>
    <dgm:pt modelId="{5B698365-FB3B-4EA9-8E8C-FEFB86F9653B}" type="sibTrans" cxnId="{1ACF5675-229B-4CF1-A78F-E615CB9EF392}">
      <dgm:prSet/>
      <dgm:spPr/>
      <dgm:t>
        <a:bodyPr/>
        <a:lstStyle/>
        <a:p>
          <a:endParaRPr lang="zh-CN" altLang="en-US" sz="1600"/>
        </a:p>
      </dgm:t>
    </dgm:pt>
    <dgm:pt modelId="{E53E6FE9-CE29-4A23-AA23-968F87AD79D1}">
      <dgm:prSet phldrT="[文本]" custT="1"/>
      <dgm:spPr/>
      <dgm:t>
        <a:bodyPr/>
        <a:lstStyle/>
        <a:p>
          <a:r>
            <a:rPr lang="zh-CN" altLang="en-US" sz="1400" dirty="0"/>
            <a:t>类目与页面内容一致</a:t>
          </a:r>
        </a:p>
      </dgm:t>
    </dgm:pt>
    <dgm:pt modelId="{BFC94B5E-AA2F-4EBB-8CC4-A165FFFA7430}" type="parTrans" cxnId="{A3A60E69-8364-4F46-980A-7B51B76A6F1D}">
      <dgm:prSet/>
      <dgm:spPr/>
      <dgm:t>
        <a:bodyPr/>
        <a:lstStyle/>
        <a:p>
          <a:endParaRPr lang="zh-CN" altLang="en-US" sz="1600"/>
        </a:p>
      </dgm:t>
    </dgm:pt>
    <dgm:pt modelId="{D77FEDB9-283A-4B58-ABFE-9DA97999A5E1}" type="sibTrans" cxnId="{A3A60E69-8364-4F46-980A-7B51B76A6F1D}">
      <dgm:prSet/>
      <dgm:spPr/>
      <dgm:t>
        <a:bodyPr/>
        <a:lstStyle/>
        <a:p>
          <a:endParaRPr lang="zh-CN" altLang="en-US" sz="1600"/>
        </a:p>
      </dgm:t>
    </dgm:pt>
    <dgm:pt modelId="{E3F2A80A-7039-4AD4-AFE1-BDEF36D6132B}">
      <dgm:prSet phldrT="[文本]" custT="1"/>
      <dgm:spPr/>
      <dgm:t>
        <a:bodyPr/>
        <a:lstStyle/>
        <a:p>
          <a:r>
            <a:rPr lang="zh-CN" altLang="en-US" sz="1400" dirty="0"/>
            <a:t>便携可用</a:t>
          </a:r>
          <a:endParaRPr lang="zh-CN" altLang="en-US" sz="1600" dirty="0"/>
        </a:p>
      </dgm:t>
    </dgm:pt>
    <dgm:pt modelId="{75EAFB9D-1D1E-492D-A6EA-257862D90279}" type="parTrans" cxnId="{7140453B-AD3E-4FF1-B432-74B9EB923E20}">
      <dgm:prSet/>
      <dgm:spPr/>
      <dgm:t>
        <a:bodyPr/>
        <a:lstStyle/>
        <a:p>
          <a:endParaRPr lang="zh-CN" altLang="en-US" sz="1600"/>
        </a:p>
      </dgm:t>
    </dgm:pt>
    <dgm:pt modelId="{E92B54A5-3A38-4A0D-AE62-8456DA6381E3}" type="sibTrans" cxnId="{7140453B-AD3E-4FF1-B432-74B9EB923E20}">
      <dgm:prSet/>
      <dgm:spPr/>
      <dgm:t>
        <a:bodyPr/>
        <a:lstStyle/>
        <a:p>
          <a:endParaRPr lang="zh-CN" altLang="en-US" sz="1600"/>
        </a:p>
      </dgm:t>
    </dgm:pt>
    <dgm:pt modelId="{48EB4751-9276-4489-AE6E-6B8C2DA1AC5B}">
      <dgm:prSet phldrT="[文本]" custT="1"/>
      <dgm:spPr/>
      <dgm:t>
        <a:bodyPr/>
        <a:lstStyle/>
        <a:p>
          <a:r>
            <a:rPr lang="zh-CN" altLang="en-US" sz="1600" dirty="0"/>
            <a:t>功能</a:t>
          </a:r>
        </a:p>
      </dgm:t>
    </dgm:pt>
    <dgm:pt modelId="{C9253AA2-6FEE-405C-A4EC-2D56F0D82765}" type="parTrans" cxnId="{0F6FFF00-81BD-4756-990C-ED84910D0157}">
      <dgm:prSet/>
      <dgm:spPr/>
      <dgm:t>
        <a:bodyPr/>
        <a:lstStyle/>
        <a:p>
          <a:endParaRPr lang="zh-CN" altLang="en-US" sz="1600"/>
        </a:p>
      </dgm:t>
    </dgm:pt>
    <dgm:pt modelId="{CBC3ED2B-FAD4-4C03-84E8-0D05FD361BCE}" type="sibTrans" cxnId="{0F6FFF00-81BD-4756-990C-ED84910D0157}">
      <dgm:prSet/>
      <dgm:spPr/>
      <dgm:t>
        <a:bodyPr/>
        <a:lstStyle/>
        <a:p>
          <a:endParaRPr lang="zh-CN" altLang="en-US" sz="1600"/>
        </a:p>
      </dgm:t>
    </dgm:pt>
    <dgm:pt modelId="{7C38825D-82FB-4052-BE44-15FF71166CB3}">
      <dgm:prSet phldrT="[文本]" custT="1"/>
      <dgm:spPr/>
      <dgm:t>
        <a:bodyPr/>
        <a:lstStyle/>
        <a:p>
          <a:r>
            <a:rPr lang="zh-CN" altLang="en-US" sz="1400" dirty="0"/>
            <a:t>完整可用</a:t>
          </a:r>
        </a:p>
      </dgm:t>
    </dgm:pt>
    <dgm:pt modelId="{D3F5E599-DC85-4C23-99CC-AA86D1933264}" type="parTrans" cxnId="{17EDB1CB-1C85-4BB5-8E3B-3E308091DC62}">
      <dgm:prSet/>
      <dgm:spPr/>
      <dgm:t>
        <a:bodyPr/>
        <a:lstStyle/>
        <a:p>
          <a:endParaRPr lang="zh-CN" altLang="en-US" sz="1600"/>
        </a:p>
      </dgm:t>
    </dgm:pt>
    <dgm:pt modelId="{73276748-924E-49FA-B45C-B3235D3121BB}" type="sibTrans" cxnId="{17EDB1CB-1C85-4BB5-8E3B-3E308091DC62}">
      <dgm:prSet/>
      <dgm:spPr/>
      <dgm:t>
        <a:bodyPr/>
        <a:lstStyle/>
        <a:p>
          <a:endParaRPr lang="zh-CN" altLang="en-US" sz="1600"/>
        </a:p>
      </dgm:t>
    </dgm:pt>
    <dgm:pt modelId="{664E831F-BA27-4AF4-B7B9-A3E969ECC4D0}">
      <dgm:prSet phldrT="[文本]" custT="1"/>
      <dgm:spPr/>
      <dgm:t>
        <a:bodyPr/>
        <a:lstStyle/>
        <a:p>
          <a:r>
            <a:rPr lang="zh-CN" altLang="en-US" sz="1400" dirty="0"/>
            <a:t>材料真实</a:t>
          </a:r>
          <a:endParaRPr lang="zh-CN" altLang="en-US" sz="1600" dirty="0"/>
        </a:p>
      </dgm:t>
    </dgm:pt>
    <dgm:pt modelId="{1BDFFFDB-F2B7-44B5-956D-269F8354AC9B}" type="parTrans" cxnId="{EC99E52F-73B6-4C4D-BE16-6C6C048162B0}">
      <dgm:prSet/>
      <dgm:spPr/>
      <dgm:t>
        <a:bodyPr/>
        <a:lstStyle/>
        <a:p>
          <a:endParaRPr lang="zh-CN" altLang="en-US" sz="1600"/>
        </a:p>
      </dgm:t>
    </dgm:pt>
    <dgm:pt modelId="{515A4FE2-2CB2-414E-AEA7-B9056DC0EA40}" type="sibTrans" cxnId="{EC99E52F-73B6-4C4D-BE16-6C6C048162B0}">
      <dgm:prSet/>
      <dgm:spPr/>
      <dgm:t>
        <a:bodyPr/>
        <a:lstStyle/>
        <a:p>
          <a:endParaRPr lang="zh-CN" altLang="en-US" sz="1600"/>
        </a:p>
      </dgm:t>
    </dgm:pt>
    <dgm:pt modelId="{D2288E4B-8234-497F-AB96-CCF6A56B6352}">
      <dgm:prSet phldrT="[文本]" custT="1"/>
      <dgm:spPr/>
      <dgm:t>
        <a:bodyPr/>
        <a:lstStyle/>
        <a:p>
          <a:r>
            <a:rPr lang="zh-CN" altLang="en-US" sz="1400" dirty="0"/>
            <a:t>无推荐</a:t>
          </a:r>
          <a:r>
            <a:rPr lang="en-US" altLang="zh-CN" sz="1400" dirty="0"/>
            <a:t>/</a:t>
          </a:r>
          <a:r>
            <a:rPr lang="zh-CN" altLang="en-US" sz="1400" dirty="0"/>
            <a:t>排行榜</a:t>
          </a:r>
        </a:p>
      </dgm:t>
    </dgm:pt>
    <dgm:pt modelId="{BC5D7D02-7B07-4540-975E-FE1D6B9FC595}" type="parTrans" cxnId="{EAC8A96D-BD04-4731-8F2C-12FDFE59C31E}">
      <dgm:prSet/>
      <dgm:spPr/>
      <dgm:t>
        <a:bodyPr/>
        <a:lstStyle/>
        <a:p>
          <a:endParaRPr lang="zh-CN" altLang="en-US" sz="1600"/>
        </a:p>
      </dgm:t>
    </dgm:pt>
    <dgm:pt modelId="{FB788A92-9245-417D-A54C-7C1E5B69DE90}" type="sibTrans" cxnId="{EAC8A96D-BD04-4731-8F2C-12FDFE59C31E}">
      <dgm:prSet/>
      <dgm:spPr/>
      <dgm:t>
        <a:bodyPr/>
        <a:lstStyle/>
        <a:p>
          <a:endParaRPr lang="zh-CN" altLang="en-US" sz="1600"/>
        </a:p>
      </dgm:t>
    </dgm:pt>
    <dgm:pt modelId="{2B61C61C-E90E-4B25-A35B-D6C8B53D276F}">
      <dgm:prSet phldrT="[文本]" custT="1"/>
      <dgm:spPr/>
      <dgm:t>
        <a:bodyPr/>
        <a:lstStyle/>
        <a:p>
          <a:r>
            <a:rPr lang="zh-CN" altLang="en-US" sz="1600" dirty="0"/>
            <a:t>数据</a:t>
          </a:r>
        </a:p>
      </dgm:t>
    </dgm:pt>
    <dgm:pt modelId="{C2EB7677-6956-4626-AEBE-160DBF983F6D}" type="parTrans" cxnId="{6570C102-22BD-4CEE-A4FF-8F2505B97798}">
      <dgm:prSet/>
      <dgm:spPr/>
      <dgm:t>
        <a:bodyPr/>
        <a:lstStyle/>
        <a:p>
          <a:endParaRPr lang="zh-CN" altLang="en-US" sz="1600"/>
        </a:p>
      </dgm:t>
    </dgm:pt>
    <dgm:pt modelId="{22A56DB5-BBDE-493C-9877-E942B26D61F7}" type="sibTrans" cxnId="{6570C102-22BD-4CEE-A4FF-8F2505B97798}">
      <dgm:prSet/>
      <dgm:spPr/>
      <dgm:t>
        <a:bodyPr/>
        <a:lstStyle/>
        <a:p>
          <a:endParaRPr lang="zh-CN" altLang="en-US" sz="1600"/>
        </a:p>
      </dgm:t>
    </dgm:pt>
    <dgm:pt modelId="{EEB1CF20-FB3F-496C-B2DA-BD9DEAD25A0C}">
      <dgm:prSet phldrT="[文本]" custT="1"/>
      <dgm:spPr/>
      <dgm:t>
        <a:bodyPr/>
        <a:lstStyle/>
        <a:p>
          <a:r>
            <a:rPr lang="zh-CN" altLang="en-US" sz="1600" dirty="0"/>
            <a:t>内容</a:t>
          </a:r>
        </a:p>
      </dgm:t>
    </dgm:pt>
    <dgm:pt modelId="{7E97A8EE-08F1-4DC7-842F-D7DC2B602C54}" type="parTrans" cxnId="{87C6DBC4-0393-483A-9381-4767A5CA8509}">
      <dgm:prSet/>
      <dgm:spPr/>
      <dgm:t>
        <a:bodyPr/>
        <a:lstStyle/>
        <a:p>
          <a:endParaRPr lang="zh-CN" altLang="en-US" sz="1600"/>
        </a:p>
      </dgm:t>
    </dgm:pt>
    <dgm:pt modelId="{D25FFA0D-DE36-4F9E-951A-87CEB3F7B076}" type="sibTrans" cxnId="{87C6DBC4-0393-483A-9381-4767A5CA8509}">
      <dgm:prSet/>
      <dgm:spPr/>
      <dgm:t>
        <a:bodyPr/>
        <a:lstStyle/>
        <a:p>
          <a:endParaRPr lang="zh-CN" altLang="en-US" sz="1600"/>
        </a:p>
      </dgm:t>
    </dgm:pt>
    <dgm:pt modelId="{ED8EC70E-0CB9-4B44-96E6-504BBDC5968B}">
      <dgm:prSet phldrT="[文本]" custT="1"/>
      <dgm:spPr/>
      <dgm:t>
        <a:bodyPr/>
        <a:lstStyle/>
        <a:p>
          <a:r>
            <a:rPr lang="zh-CN" altLang="en-US" sz="1400" dirty="0"/>
            <a:t>禁止诱导</a:t>
          </a:r>
          <a:r>
            <a:rPr lang="en-US" altLang="zh-CN" sz="1400" dirty="0"/>
            <a:t>/</a:t>
          </a:r>
          <a:r>
            <a:rPr lang="zh-CN" altLang="en-US" sz="1400" dirty="0"/>
            <a:t>欺骗</a:t>
          </a:r>
          <a:r>
            <a:rPr lang="en-US" altLang="zh-CN" sz="1400" dirty="0"/>
            <a:t>/</a:t>
          </a:r>
          <a:r>
            <a:rPr lang="zh-CN" altLang="en-US" sz="1400" dirty="0"/>
            <a:t>虚假</a:t>
          </a:r>
        </a:p>
      </dgm:t>
    </dgm:pt>
    <dgm:pt modelId="{C9CE6CAB-8F2E-4ACF-B875-287B62D0DD33}" type="parTrans" cxnId="{7F0155F7-80B3-4895-B0A9-2192E87BFA44}">
      <dgm:prSet/>
      <dgm:spPr/>
      <dgm:t>
        <a:bodyPr/>
        <a:lstStyle/>
        <a:p>
          <a:endParaRPr lang="zh-CN" altLang="en-US" sz="1600"/>
        </a:p>
      </dgm:t>
    </dgm:pt>
    <dgm:pt modelId="{4F6C1CA1-02F3-459C-9CDA-31503FA4964A}" type="sibTrans" cxnId="{7F0155F7-80B3-4895-B0A9-2192E87BFA44}">
      <dgm:prSet/>
      <dgm:spPr/>
      <dgm:t>
        <a:bodyPr/>
        <a:lstStyle/>
        <a:p>
          <a:endParaRPr lang="zh-CN" altLang="en-US" sz="1600"/>
        </a:p>
      </dgm:t>
    </dgm:pt>
    <dgm:pt modelId="{59EEFA92-9646-4963-8585-85EBCED5CB87}">
      <dgm:prSet phldrT="[文本]" custT="1"/>
      <dgm:spPr/>
      <dgm:t>
        <a:bodyPr/>
        <a:lstStyle/>
        <a:p>
          <a:r>
            <a:rPr lang="zh-CN" altLang="en-US" sz="1400" dirty="0"/>
            <a:t>不得以营销与广告为主</a:t>
          </a:r>
        </a:p>
      </dgm:t>
    </dgm:pt>
    <dgm:pt modelId="{29BE3961-2272-4D60-B4A6-D291C03F8771}" type="parTrans" cxnId="{4617DDE7-CB44-4AC8-86B9-19FCB1D27468}">
      <dgm:prSet/>
      <dgm:spPr/>
      <dgm:t>
        <a:bodyPr/>
        <a:lstStyle/>
        <a:p>
          <a:endParaRPr lang="zh-CN" altLang="en-US" sz="1600"/>
        </a:p>
      </dgm:t>
    </dgm:pt>
    <dgm:pt modelId="{F3BA26EA-CE5B-4652-999E-01E889A3F46B}" type="sibTrans" cxnId="{4617DDE7-CB44-4AC8-86B9-19FCB1D27468}">
      <dgm:prSet/>
      <dgm:spPr/>
      <dgm:t>
        <a:bodyPr/>
        <a:lstStyle/>
        <a:p>
          <a:endParaRPr lang="zh-CN" altLang="en-US" sz="1600"/>
        </a:p>
      </dgm:t>
    </dgm:pt>
    <dgm:pt modelId="{39CB49A0-5C44-4A5E-BE2E-F17AC350C53D}">
      <dgm:prSet phldrT="[文本]" custT="1"/>
      <dgm:spPr/>
      <dgm:t>
        <a:bodyPr/>
        <a:lstStyle/>
        <a:p>
          <a:r>
            <a:rPr lang="zh-CN" altLang="en-US" sz="1400" dirty="0"/>
            <a:t>禁止测试类、游戏</a:t>
          </a:r>
        </a:p>
      </dgm:t>
    </dgm:pt>
    <dgm:pt modelId="{6EF4A359-97E9-4C41-B302-2AE2D7E57A9C}" type="parTrans" cxnId="{5B495CC2-595B-4352-B818-0D4DEDD627C9}">
      <dgm:prSet/>
      <dgm:spPr/>
      <dgm:t>
        <a:bodyPr/>
        <a:lstStyle/>
        <a:p>
          <a:endParaRPr lang="zh-CN" altLang="en-US" sz="1600"/>
        </a:p>
      </dgm:t>
    </dgm:pt>
    <dgm:pt modelId="{119AFC2B-BDA5-48AE-A849-43FFCDBA8A61}" type="sibTrans" cxnId="{5B495CC2-595B-4352-B818-0D4DEDD627C9}">
      <dgm:prSet/>
      <dgm:spPr/>
      <dgm:t>
        <a:bodyPr/>
        <a:lstStyle/>
        <a:p>
          <a:endParaRPr lang="zh-CN" altLang="en-US" sz="1600"/>
        </a:p>
      </dgm:t>
    </dgm:pt>
    <dgm:pt modelId="{CD4B9A5D-3865-417F-9E55-BA46A05E4C64}">
      <dgm:prSet phldrT="[文本]" custT="1"/>
      <dgm:spPr/>
      <dgm:t>
        <a:bodyPr/>
        <a:lstStyle/>
        <a:p>
          <a:r>
            <a:rPr lang="zh-CN" altLang="en-US" sz="1400" dirty="0"/>
            <a:t>法律法规禁止的</a:t>
          </a:r>
        </a:p>
      </dgm:t>
    </dgm:pt>
    <dgm:pt modelId="{FF9C103D-4B2B-428D-8259-61022A66DB48}" type="parTrans" cxnId="{93297ADE-FDC1-4299-B327-52AF5051B314}">
      <dgm:prSet/>
      <dgm:spPr/>
      <dgm:t>
        <a:bodyPr/>
        <a:lstStyle/>
        <a:p>
          <a:endParaRPr lang="zh-CN" altLang="en-US" sz="1600"/>
        </a:p>
      </dgm:t>
    </dgm:pt>
    <dgm:pt modelId="{28061CDA-3632-4680-BAF6-251499DE4DBA}" type="sibTrans" cxnId="{93297ADE-FDC1-4299-B327-52AF5051B314}">
      <dgm:prSet/>
      <dgm:spPr/>
      <dgm:t>
        <a:bodyPr/>
        <a:lstStyle/>
        <a:p>
          <a:endParaRPr lang="zh-CN" altLang="en-US" sz="1600"/>
        </a:p>
      </dgm:t>
    </dgm:pt>
    <dgm:pt modelId="{BE08E807-4948-4271-891A-C0E092C216B2}">
      <dgm:prSet phldrT="[文本]" custT="1"/>
      <dgm:spPr/>
      <dgm:t>
        <a:bodyPr/>
        <a:lstStyle/>
        <a:p>
          <a:r>
            <a:rPr lang="zh-CN" altLang="en-US" sz="1400" dirty="0"/>
            <a:t>获取用户数据时需告知</a:t>
          </a:r>
        </a:p>
      </dgm:t>
    </dgm:pt>
    <dgm:pt modelId="{6C575525-6BDA-4983-9332-729747012AF1}" type="parTrans" cxnId="{BE43DE7B-AAF0-4A8E-969F-A7552864C13A}">
      <dgm:prSet/>
      <dgm:spPr/>
      <dgm:t>
        <a:bodyPr/>
        <a:lstStyle/>
        <a:p>
          <a:endParaRPr lang="zh-CN" altLang="en-US" sz="1600"/>
        </a:p>
      </dgm:t>
    </dgm:pt>
    <dgm:pt modelId="{624399D3-1098-4471-8E87-DE257D64B34F}" type="sibTrans" cxnId="{BE43DE7B-AAF0-4A8E-969F-A7552864C13A}">
      <dgm:prSet/>
      <dgm:spPr/>
      <dgm:t>
        <a:bodyPr/>
        <a:lstStyle/>
        <a:p>
          <a:endParaRPr lang="zh-CN" altLang="en-US" sz="1600"/>
        </a:p>
      </dgm:t>
    </dgm:pt>
    <dgm:pt modelId="{3028C33D-B0BC-45C1-ADFC-0D4C41BBC5DB}">
      <dgm:prSet phldrT="[文本]" custT="1"/>
      <dgm:spPr/>
      <dgm:t>
        <a:bodyPr/>
        <a:lstStyle/>
        <a:p>
          <a:r>
            <a:rPr lang="zh-CN" altLang="en-US" sz="1400" dirty="0"/>
            <a:t>不得私下收集用户数据</a:t>
          </a:r>
        </a:p>
      </dgm:t>
    </dgm:pt>
    <dgm:pt modelId="{4000E736-C844-47E4-9344-A7DA240FC1DD}" type="parTrans" cxnId="{1A3D6F9A-ED1C-467E-8457-EB5ADD2F61C7}">
      <dgm:prSet/>
      <dgm:spPr/>
      <dgm:t>
        <a:bodyPr/>
        <a:lstStyle/>
        <a:p>
          <a:endParaRPr lang="zh-CN" altLang="en-US" sz="1600"/>
        </a:p>
      </dgm:t>
    </dgm:pt>
    <dgm:pt modelId="{3847B43A-D404-4874-A125-36EB0C15126A}" type="sibTrans" cxnId="{1A3D6F9A-ED1C-467E-8457-EB5ADD2F61C7}">
      <dgm:prSet/>
      <dgm:spPr/>
      <dgm:t>
        <a:bodyPr/>
        <a:lstStyle/>
        <a:p>
          <a:endParaRPr lang="zh-CN" altLang="en-US" sz="1600"/>
        </a:p>
      </dgm:t>
    </dgm:pt>
    <dgm:pt modelId="{C49D305C-3FAA-40D6-88FA-5400D4788211}" type="pres">
      <dgm:prSet presAssocID="{4012A7CF-A89E-418C-B2A1-28A960754835}" presName="Name0" presStyleCnt="0">
        <dgm:presLayoutVars>
          <dgm:dir/>
          <dgm:animLvl val="lvl"/>
          <dgm:resizeHandles val="exact"/>
        </dgm:presLayoutVars>
      </dgm:prSet>
      <dgm:spPr/>
    </dgm:pt>
    <dgm:pt modelId="{3A53DC4E-02CE-479B-8C91-A6CA19389E06}" type="pres">
      <dgm:prSet presAssocID="{89A06F05-AD5A-4FDE-A51C-FE3BA7EFC370}" presName="composite" presStyleCnt="0"/>
      <dgm:spPr/>
    </dgm:pt>
    <dgm:pt modelId="{ED568CC6-E09F-43C3-86F4-C40C8F907825}" type="pres">
      <dgm:prSet presAssocID="{89A06F05-AD5A-4FDE-A51C-FE3BA7EFC37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B090A4B-3703-49E4-B514-ED946BDA9407}" type="pres">
      <dgm:prSet presAssocID="{89A06F05-AD5A-4FDE-A51C-FE3BA7EFC370}" presName="desTx" presStyleLbl="alignAccFollowNode1" presStyleIdx="0" presStyleCnt="5">
        <dgm:presLayoutVars>
          <dgm:bulletEnabled val="1"/>
        </dgm:presLayoutVars>
      </dgm:prSet>
      <dgm:spPr/>
    </dgm:pt>
    <dgm:pt modelId="{ED486162-8375-431C-ADA3-553EA9A2A1F4}" type="pres">
      <dgm:prSet presAssocID="{F21235CC-1681-42A3-9E09-4A03CCFF98B2}" presName="space" presStyleCnt="0"/>
      <dgm:spPr/>
    </dgm:pt>
    <dgm:pt modelId="{ADB57106-7B86-4DF2-8923-3C6553A06F1B}" type="pres">
      <dgm:prSet presAssocID="{A9BCF8DA-876F-40F7-86BB-3C6E8B486645}" presName="composite" presStyleCnt="0"/>
      <dgm:spPr/>
    </dgm:pt>
    <dgm:pt modelId="{22F102D6-7D83-4945-BDC8-7CFD08DFE063}" type="pres">
      <dgm:prSet presAssocID="{A9BCF8DA-876F-40F7-86BB-3C6E8B48664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F5B94AC7-AB57-4518-9B20-0667CA25FE81}" type="pres">
      <dgm:prSet presAssocID="{A9BCF8DA-876F-40F7-86BB-3C6E8B486645}" presName="desTx" presStyleLbl="alignAccFollowNode1" presStyleIdx="1" presStyleCnt="5">
        <dgm:presLayoutVars>
          <dgm:bulletEnabled val="1"/>
        </dgm:presLayoutVars>
      </dgm:prSet>
      <dgm:spPr/>
    </dgm:pt>
    <dgm:pt modelId="{EDCC694E-EB21-48C9-AC14-122CB1251DE0}" type="pres">
      <dgm:prSet presAssocID="{5B698365-FB3B-4EA9-8E8C-FEFB86F9653B}" presName="space" presStyleCnt="0"/>
      <dgm:spPr/>
    </dgm:pt>
    <dgm:pt modelId="{04970978-F9A6-447C-A10F-61E8E781B7D7}" type="pres">
      <dgm:prSet presAssocID="{48EB4751-9276-4489-AE6E-6B8C2DA1AC5B}" presName="composite" presStyleCnt="0"/>
      <dgm:spPr/>
    </dgm:pt>
    <dgm:pt modelId="{39AD3FD7-54DB-400B-9F52-E78428538DAD}" type="pres">
      <dgm:prSet presAssocID="{48EB4751-9276-4489-AE6E-6B8C2DA1AC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38DDB341-9139-4A91-ACE0-864C24CAB5C3}" type="pres">
      <dgm:prSet presAssocID="{48EB4751-9276-4489-AE6E-6B8C2DA1AC5B}" presName="desTx" presStyleLbl="alignAccFollowNode1" presStyleIdx="2" presStyleCnt="5">
        <dgm:presLayoutVars>
          <dgm:bulletEnabled val="1"/>
        </dgm:presLayoutVars>
      </dgm:prSet>
      <dgm:spPr/>
    </dgm:pt>
    <dgm:pt modelId="{BB4E8E15-9646-4077-901C-8C1D9B368657}" type="pres">
      <dgm:prSet presAssocID="{CBC3ED2B-FAD4-4C03-84E8-0D05FD361BCE}" presName="space" presStyleCnt="0"/>
      <dgm:spPr/>
    </dgm:pt>
    <dgm:pt modelId="{3E861CED-2F01-465D-9B7F-19685EC96536}" type="pres">
      <dgm:prSet presAssocID="{EEB1CF20-FB3F-496C-B2DA-BD9DEAD25A0C}" presName="composite" presStyleCnt="0"/>
      <dgm:spPr/>
    </dgm:pt>
    <dgm:pt modelId="{3089E96F-BBE8-4BC2-A767-CE603A488C68}" type="pres">
      <dgm:prSet presAssocID="{EEB1CF20-FB3F-496C-B2DA-BD9DEAD25A0C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7A19AA3-56E8-438D-AC18-58A8DD2BC8A2}" type="pres">
      <dgm:prSet presAssocID="{EEB1CF20-FB3F-496C-B2DA-BD9DEAD25A0C}" presName="desTx" presStyleLbl="alignAccFollowNode1" presStyleIdx="3" presStyleCnt="5">
        <dgm:presLayoutVars>
          <dgm:bulletEnabled val="1"/>
        </dgm:presLayoutVars>
      </dgm:prSet>
      <dgm:spPr/>
    </dgm:pt>
    <dgm:pt modelId="{97FBC074-6DBB-432F-A9C2-B59921D4EA49}" type="pres">
      <dgm:prSet presAssocID="{D25FFA0D-DE36-4F9E-951A-87CEB3F7B076}" presName="space" presStyleCnt="0"/>
      <dgm:spPr/>
    </dgm:pt>
    <dgm:pt modelId="{9B0281BD-2BEB-45CC-89FD-872FB514FBA1}" type="pres">
      <dgm:prSet presAssocID="{2B61C61C-E90E-4B25-A35B-D6C8B53D276F}" presName="composite" presStyleCnt="0"/>
      <dgm:spPr/>
    </dgm:pt>
    <dgm:pt modelId="{C5AF6243-AE1F-4871-A74F-F7D84502821C}" type="pres">
      <dgm:prSet presAssocID="{2B61C61C-E90E-4B25-A35B-D6C8B53D276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45919CA9-BFAA-4391-902B-2872E1026B62}" type="pres">
      <dgm:prSet presAssocID="{2B61C61C-E90E-4B25-A35B-D6C8B53D276F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F6FFF00-81BD-4756-990C-ED84910D0157}" srcId="{4012A7CF-A89E-418C-B2A1-28A960754835}" destId="{48EB4751-9276-4489-AE6E-6B8C2DA1AC5B}" srcOrd="2" destOrd="0" parTransId="{C9253AA2-6FEE-405C-A4EC-2D56F0D82765}" sibTransId="{CBC3ED2B-FAD4-4C03-84E8-0D05FD361BCE}"/>
    <dgm:cxn modelId="{6570C102-22BD-4CEE-A4FF-8F2505B97798}" srcId="{4012A7CF-A89E-418C-B2A1-28A960754835}" destId="{2B61C61C-E90E-4B25-A35B-D6C8B53D276F}" srcOrd="4" destOrd="0" parTransId="{C2EB7677-6956-4626-AEBE-160DBF983F6D}" sibTransId="{22A56DB5-BBDE-493C-9877-E942B26D61F7}"/>
    <dgm:cxn modelId="{A6FE6B17-DE4C-40B1-94F5-EED34C723242}" type="presOf" srcId="{48EB4751-9276-4489-AE6E-6B8C2DA1AC5B}" destId="{39AD3FD7-54DB-400B-9F52-E78428538DAD}" srcOrd="0" destOrd="0" presId="urn:microsoft.com/office/officeart/2005/8/layout/hList1"/>
    <dgm:cxn modelId="{828C6C18-218D-4FF9-B7E0-7D4D10C737F1}" type="presOf" srcId="{03329ABA-06AA-40D5-96A9-1967C1EE0B00}" destId="{8B090A4B-3703-49E4-B514-ED946BDA9407}" srcOrd="0" destOrd="0" presId="urn:microsoft.com/office/officeart/2005/8/layout/hList1"/>
    <dgm:cxn modelId="{B3905A19-CE72-451D-A5D0-5DD0326FE67B}" type="presOf" srcId="{CB3EB2B4-1BB9-4854-BAB4-27CD8BBF1C17}" destId="{8B090A4B-3703-49E4-B514-ED946BDA9407}" srcOrd="0" destOrd="1" presId="urn:microsoft.com/office/officeart/2005/8/layout/hList1"/>
    <dgm:cxn modelId="{EC99E52F-73B6-4C4D-BE16-6C6C048162B0}" srcId="{89A06F05-AD5A-4FDE-A51C-FE3BA7EFC370}" destId="{664E831F-BA27-4AF4-B7B9-A3E969ECC4D0}" srcOrd="2" destOrd="0" parTransId="{1BDFFFDB-F2B7-44B5-956D-269F8354AC9B}" sibTransId="{515A4FE2-2CB2-414E-AEA7-B9056DC0EA40}"/>
    <dgm:cxn modelId="{E5BC2238-3B12-4622-A1E4-B2E81519B505}" srcId="{89A06F05-AD5A-4FDE-A51C-FE3BA7EFC370}" destId="{03329ABA-06AA-40D5-96A9-1967C1EE0B00}" srcOrd="0" destOrd="0" parTransId="{2895C033-1D81-4FE7-BE7E-54E267B03CAD}" sibTransId="{7C6D2712-0045-4A77-8A11-36EDE624752F}"/>
    <dgm:cxn modelId="{7140453B-AD3E-4FF1-B432-74B9EB923E20}" srcId="{A9BCF8DA-876F-40F7-86BB-3C6E8B486645}" destId="{E3F2A80A-7039-4AD4-AFE1-BDEF36D6132B}" srcOrd="1" destOrd="0" parTransId="{75EAFB9D-1D1E-492D-A6EA-257862D90279}" sibTransId="{E92B54A5-3A38-4A0D-AE62-8456DA6381E3}"/>
    <dgm:cxn modelId="{397C585C-5E6B-46B8-8216-E8E281894AFA}" type="presOf" srcId="{59EEFA92-9646-4963-8585-85EBCED5CB87}" destId="{97A19AA3-56E8-438D-AC18-58A8DD2BC8A2}" srcOrd="0" destOrd="1" presId="urn:microsoft.com/office/officeart/2005/8/layout/hList1"/>
    <dgm:cxn modelId="{A3A60E69-8364-4F46-980A-7B51B76A6F1D}" srcId="{A9BCF8DA-876F-40F7-86BB-3C6E8B486645}" destId="{E53E6FE9-CE29-4A23-AA23-968F87AD79D1}" srcOrd="0" destOrd="0" parTransId="{BFC94B5E-AA2F-4EBB-8CC4-A165FFFA7430}" sibTransId="{D77FEDB9-283A-4B58-ABFE-9DA97999A5E1}"/>
    <dgm:cxn modelId="{22E02849-09EF-4966-9F12-8A7ED3586B08}" type="presOf" srcId="{4012A7CF-A89E-418C-B2A1-28A960754835}" destId="{C49D305C-3FAA-40D6-88FA-5400D4788211}" srcOrd="0" destOrd="0" presId="urn:microsoft.com/office/officeart/2005/8/layout/hList1"/>
    <dgm:cxn modelId="{EAC8A96D-BD04-4731-8F2C-12FDFE59C31E}" srcId="{48EB4751-9276-4489-AE6E-6B8C2DA1AC5B}" destId="{D2288E4B-8234-497F-AB96-CCF6A56B6352}" srcOrd="1" destOrd="0" parTransId="{BC5D7D02-7B07-4540-975E-FE1D6B9FC595}" sibTransId="{FB788A92-9245-417D-A54C-7C1E5B69DE90}"/>
    <dgm:cxn modelId="{1ACF5675-229B-4CF1-A78F-E615CB9EF392}" srcId="{4012A7CF-A89E-418C-B2A1-28A960754835}" destId="{A9BCF8DA-876F-40F7-86BB-3C6E8B486645}" srcOrd="1" destOrd="0" parTransId="{6FABE007-F2E5-4953-8B30-71F0252B80AF}" sibTransId="{5B698365-FB3B-4EA9-8E8C-FEFB86F9653B}"/>
    <dgm:cxn modelId="{BE43DE7B-AAF0-4A8E-969F-A7552864C13A}" srcId="{2B61C61C-E90E-4B25-A35B-D6C8B53D276F}" destId="{BE08E807-4948-4271-891A-C0E092C216B2}" srcOrd="0" destOrd="0" parTransId="{6C575525-6BDA-4983-9332-729747012AF1}" sibTransId="{624399D3-1098-4471-8E87-DE257D64B34F}"/>
    <dgm:cxn modelId="{8448A888-37C4-49DC-9182-7F25171F58ED}" type="presOf" srcId="{E3F2A80A-7039-4AD4-AFE1-BDEF36D6132B}" destId="{F5B94AC7-AB57-4518-9B20-0667CA25FE81}" srcOrd="0" destOrd="1" presId="urn:microsoft.com/office/officeart/2005/8/layout/hList1"/>
    <dgm:cxn modelId="{781F4997-EC4E-4641-954B-87CEEFA44851}" type="presOf" srcId="{89A06F05-AD5A-4FDE-A51C-FE3BA7EFC370}" destId="{ED568CC6-E09F-43C3-86F4-C40C8F907825}" srcOrd="0" destOrd="0" presId="urn:microsoft.com/office/officeart/2005/8/layout/hList1"/>
    <dgm:cxn modelId="{1A3D6F9A-ED1C-467E-8457-EB5ADD2F61C7}" srcId="{2B61C61C-E90E-4B25-A35B-D6C8B53D276F}" destId="{3028C33D-B0BC-45C1-ADFC-0D4C41BBC5DB}" srcOrd="1" destOrd="0" parTransId="{4000E736-C844-47E4-9344-A7DA240FC1DD}" sibTransId="{3847B43A-D404-4874-A125-36EB0C15126A}"/>
    <dgm:cxn modelId="{DB36DCA4-976A-4AB9-B900-6E8688390443}" type="presOf" srcId="{EEB1CF20-FB3F-496C-B2DA-BD9DEAD25A0C}" destId="{3089E96F-BBE8-4BC2-A767-CE603A488C68}" srcOrd="0" destOrd="0" presId="urn:microsoft.com/office/officeart/2005/8/layout/hList1"/>
    <dgm:cxn modelId="{9B058CA7-B503-441D-B2EB-047F6568F6F3}" srcId="{89A06F05-AD5A-4FDE-A51C-FE3BA7EFC370}" destId="{CB3EB2B4-1BB9-4854-BAB4-27CD8BBF1C17}" srcOrd="1" destOrd="0" parTransId="{9DAF1FAC-6E8F-4C1E-9BF7-0FB2E228830A}" sibTransId="{6529EEA9-10EB-4299-BC40-D57216C0079A}"/>
    <dgm:cxn modelId="{311FF9A7-10F9-441C-9379-E91401D0701F}" type="presOf" srcId="{A9BCF8DA-876F-40F7-86BB-3C6E8B486645}" destId="{22F102D6-7D83-4945-BDC8-7CFD08DFE063}" srcOrd="0" destOrd="0" presId="urn:microsoft.com/office/officeart/2005/8/layout/hList1"/>
    <dgm:cxn modelId="{6DBB4DAF-CDD3-4D30-B7FC-1E884F88629F}" type="presOf" srcId="{E53E6FE9-CE29-4A23-AA23-968F87AD79D1}" destId="{F5B94AC7-AB57-4518-9B20-0667CA25FE81}" srcOrd="0" destOrd="0" presId="urn:microsoft.com/office/officeart/2005/8/layout/hList1"/>
    <dgm:cxn modelId="{46E081BC-61D9-4D72-9EE6-4102E21E9638}" type="presOf" srcId="{2B61C61C-E90E-4B25-A35B-D6C8B53D276F}" destId="{C5AF6243-AE1F-4871-A74F-F7D84502821C}" srcOrd="0" destOrd="0" presId="urn:microsoft.com/office/officeart/2005/8/layout/hList1"/>
    <dgm:cxn modelId="{A6BF1ABE-2C96-4418-9498-CF58011B449B}" type="presOf" srcId="{39CB49A0-5C44-4A5E-BE2E-F17AC350C53D}" destId="{97A19AA3-56E8-438D-AC18-58A8DD2BC8A2}" srcOrd="0" destOrd="2" presId="urn:microsoft.com/office/officeart/2005/8/layout/hList1"/>
    <dgm:cxn modelId="{7FE746BF-6B18-4BF1-B893-CEBC068865B6}" type="presOf" srcId="{ED8EC70E-0CB9-4B44-96E6-504BBDC5968B}" destId="{97A19AA3-56E8-438D-AC18-58A8DD2BC8A2}" srcOrd="0" destOrd="0" presId="urn:microsoft.com/office/officeart/2005/8/layout/hList1"/>
    <dgm:cxn modelId="{5B495CC2-595B-4352-B818-0D4DEDD627C9}" srcId="{EEB1CF20-FB3F-496C-B2DA-BD9DEAD25A0C}" destId="{39CB49A0-5C44-4A5E-BE2E-F17AC350C53D}" srcOrd="2" destOrd="0" parTransId="{6EF4A359-97E9-4C41-B302-2AE2D7E57A9C}" sibTransId="{119AFC2B-BDA5-48AE-A849-43FFCDBA8A61}"/>
    <dgm:cxn modelId="{DA0DF7C3-BC31-450B-9602-65CF4553797C}" type="presOf" srcId="{7C38825D-82FB-4052-BE44-15FF71166CB3}" destId="{38DDB341-9139-4A91-ACE0-864C24CAB5C3}" srcOrd="0" destOrd="0" presId="urn:microsoft.com/office/officeart/2005/8/layout/hList1"/>
    <dgm:cxn modelId="{87C6DBC4-0393-483A-9381-4767A5CA8509}" srcId="{4012A7CF-A89E-418C-B2A1-28A960754835}" destId="{EEB1CF20-FB3F-496C-B2DA-BD9DEAD25A0C}" srcOrd="3" destOrd="0" parTransId="{7E97A8EE-08F1-4DC7-842F-D7DC2B602C54}" sibTransId="{D25FFA0D-DE36-4F9E-951A-87CEB3F7B076}"/>
    <dgm:cxn modelId="{18B103C6-DC3E-4195-967B-28175899780E}" type="presOf" srcId="{D2288E4B-8234-497F-AB96-CCF6A56B6352}" destId="{38DDB341-9139-4A91-ACE0-864C24CAB5C3}" srcOrd="0" destOrd="1" presId="urn:microsoft.com/office/officeart/2005/8/layout/hList1"/>
    <dgm:cxn modelId="{636568CB-854E-4633-9F9C-3E1C7C82B67D}" type="presOf" srcId="{CD4B9A5D-3865-417F-9E55-BA46A05E4C64}" destId="{97A19AA3-56E8-438D-AC18-58A8DD2BC8A2}" srcOrd="0" destOrd="3" presId="urn:microsoft.com/office/officeart/2005/8/layout/hList1"/>
    <dgm:cxn modelId="{17EDB1CB-1C85-4BB5-8E3B-3E308091DC62}" srcId="{48EB4751-9276-4489-AE6E-6B8C2DA1AC5B}" destId="{7C38825D-82FB-4052-BE44-15FF71166CB3}" srcOrd="0" destOrd="0" parTransId="{D3F5E599-DC85-4C23-99CC-AA86D1933264}" sibTransId="{73276748-924E-49FA-B45C-B3235D3121BB}"/>
    <dgm:cxn modelId="{989CA0CF-D479-47E5-8995-2E58106DCF94}" srcId="{4012A7CF-A89E-418C-B2A1-28A960754835}" destId="{89A06F05-AD5A-4FDE-A51C-FE3BA7EFC370}" srcOrd="0" destOrd="0" parTransId="{53CF2FC3-0309-4775-AD62-A65FFADD95BA}" sibTransId="{F21235CC-1681-42A3-9E09-4A03CCFF98B2}"/>
    <dgm:cxn modelId="{93297ADE-FDC1-4299-B327-52AF5051B314}" srcId="{EEB1CF20-FB3F-496C-B2DA-BD9DEAD25A0C}" destId="{CD4B9A5D-3865-417F-9E55-BA46A05E4C64}" srcOrd="3" destOrd="0" parTransId="{FF9C103D-4B2B-428D-8259-61022A66DB48}" sibTransId="{28061CDA-3632-4680-BAF6-251499DE4DBA}"/>
    <dgm:cxn modelId="{6AB0F5DE-0696-4C43-AA22-06C01C725DA0}" type="presOf" srcId="{BE08E807-4948-4271-891A-C0E092C216B2}" destId="{45919CA9-BFAA-4391-902B-2872E1026B62}" srcOrd="0" destOrd="0" presId="urn:microsoft.com/office/officeart/2005/8/layout/hList1"/>
    <dgm:cxn modelId="{85EF50E2-8E2C-4684-BD39-E9E7688459B9}" type="presOf" srcId="{664E831F-BA27-4AF4-B7B9-A3E969ECC4D0}" destId="{8B090A4B-3703-49E4-B514-ED946BDA9407}" srcOrd="0" destOrd="2" presId="urn:microsoft.com/office/officeart/2005/8/layout/hList1"/>
    <dgm:cxn modelId="{0C9B22E5-F10A-4B35-9893-2625DF0D1543}" type="presOf" srcId="{3028C33D-B0BC-45C1-ADFC-0D4C41BBC5DB}" destId="{45919CA9-BFAA-4391-902B-2872E1026B62}" srcOrd="0" destOrd="1" presId="urn:microsoft.com/office/officeart/2005/8/layout/hList1"/>
    <dgm:cxn modelId="{4617DDE7-CB44-4AC8-86B9-19FCB1D27468}" srcId="{EEB1CF20-FB3F-496C-B2DA-BD9DEAD25A0C}" destId="{59EEFA92-9646-4963-8585-85EBCED5CB87}" srcOrd="1" destOrd="0" parTransId="{29BE3961-2272-4D60-B4A6-D291C03F8771}" sibTransId="{F3BA26EA-CE5B-4652-999E-01E889A3F46B}"/>
    <dgm:cxn modelId="{7F0155F7-80B3-4895-B0A9-2192E87BFA44}" srcId="{EEB1CF20-FB3F-496C-B2DA-BD9DEAD25A0C}" destId="{ED8EC70E-0CB9-4B44-96E6-504BBDC5968B}" srcOrd="0" destOrd="0" parTransId="{C9CE6CAB-8F2E-4ACF-B875-287B62D0DD33}" sibTransId="{4F6C1CA1-02F3-459C-9CDA-31503FA4964A}"/>
    <dgm:cxn modelId="{C657C492-6E28-4C41-B828-A7FCF4761E60}" type="presParOf" srcId="{C49D305C-3FAA-40D6-88FA-5400D4788211}" destId="{3A53DC4E-02CE-479B-8C91-A6CA19389E06}" srcOrd="0" destOrd="0" presId="urn:microsoft.com/office/officeart/2005/8/layout/hList1"/>
    <dgm:cxn modelId="{F9771A94-285F-481D-B51B-838A79E055A7}" type="presParOf" srcId="{3A53DC4E-02CE-479B-8C91-A6CA19389E06}" destId="{ED568CC6-E09F-43C3-86F4-C40C8F907825}" srcOrd="0" destOrd="0" presId="urn:microsoft.com/office/officeart/2005/8/layout/hList1"/>
    <dgm:cxn modelId="{C01FED3A-8FBE-42CF-BE09-F9C445282643}" type="presParOf" srcId="{3A53DC4E-02CE-479B-8C91-A6CA19389E06}" destId="{8B090A4B-3703-49E4-B514-ED946BDA9407}" srcOrd="1" destOrd="0" presId="urn:microsoft.com/office/officeart/2005/8/layout/hList1"/>
    <dgm:cxn modelId="{6BFA6814-66A3-423B-936C-9A710F3E156C}" type="presParOf" srcId="{C49D305C-3FAA-40D6-88FA-5400D4788211}" destId="{ED486162-8375-431C-ADA3-553EA9A2A1F4}" srcOrd="1" destOrd="0" presId="urn:microsoft.com/office/officeart/2005/8/layout/hList1"/>
    <dgm:cxn modelId="{2202034F-9D28-4B4B-B0A1-45A65CF62273}" type="presParOf" srcId="{C49D305C-3FAA-40D6-88FA-5400D4788211}" destId="{ADB57106-7B86-4DF2-8923-3C6553A06F1B}" srcOrd="2" destOrd="0" presId="urn:microsoft.com/office/officeart/2005/8/layout/hList1"/>
    <dgm:cxn modelId="{5036AB4D-F000-4687-A358-559CFC238EA9}" type="presParOf" srcId="{ADB57106-7B86-4DF2-8923-3C6553A06F1B}" destId="{22F102D6-7D83-4945-BDC8-7CFD08DFE063}" srcOrd="0" destOrd="0" presId="urn:microsoft.com/office/officeart/2005/8/layout/hList1"/>
    <dgm:cxn modelId="{9DE82423-1765-4D06-90A4-1808B7D9625E}" type="presParOf" srcId="{ADB57106-7B86-4DF2-8923-3C6553A06F1B}" destId="{F5B94AC7-AB57-4518-9B20-0667CA25FE81}" srcOrd="1" destOrd="0" presId="urn:microsoft.com/office/officeart/2005/8/layout/hList1"/>
    <dgm:cxn modelId="{8CB3A99A-62FA-4F9C-BAD1-11C86A5E2FF0}" type="presParOf" srcId="{C49D305C-3FAA-40D6-88FA-5400D4788211}" destId="{EDCC694E-EB21-48C9-AC14-122CB1251DE0}" srcOrd="3" destOrd="0" presId="urn:microsoft.com/office/officeart/2005/8/layout/hList1"/>
    <dgm:cxn modelId="{3D8F1BC7-B3E9-4394-A0B7-7D3A1BD6F241}" type="presParOf" srcId="{C49D305C-3FAA-40D6-88FA-5400D4788211}" destId="{04970978-F9A6-447C-A10F-61E8E781B7D7}" srcOrd="4" destOrd="0" presId="urn:microsoft.com/office/officeart/2005/8/layout/hList1"/>
    <dgm:cxn modelId="{69EC5AB9-F0A6-4CA4-B955-BD9613FF0E71}" type="presParOf" srcId="{04970978-F9A6-447C-A10F-61E8E781B7D7}" destId="{39AD3FD7-54DB-400B-9F52-E78428538DAD}" srcOrd="0" destOrd="0" presId="urn:microsoft.com/office/officeart/2005/8/layout/hList1"/>
    <dgm:cxn modelId="{35EA8CF2-AF78-43CB-B94C-183F5E706D32}" type="presParOf" srcId="{04970978-F9A6-447C-A10F-61E8E781B7D7}" destId="{38DDB341-9139-4A91-ACE0-864C24CAB5C3}" srcOrd="1" destOrd="0" presId="urn:microsoft.com/office/officeart/2005/8/layout/hList1"/>
    <dgm:cxn modelId="{84D042F6-F5DC-4F2A-93D9-321814D77BA4}" type="presParOf" srcId="{C49D305C-3FAA-40D6-88FA-5400D4788211}" destId="{BB4E8E15-9646-4077-901C-8C1D9B368657}" srcOrd="5" destOrd="0" presId="urn:microsoft.com/office/officeart/2005/8/layout/hList1"/>
    <dgm:cxn modelId="{F97EDD81-7D34-4C23-91C8-7EE2F47D86BC}" type="presParOf" srcId="{C49D305C-3FAA-40D6-88FA-5400D4788211}" destId="{3E861CED-2F01-465D-9B7F-19685EC96536}" srcOrd="6" destOrd="0" presId="urn:microsoft.com/office/officeart/2005/8/layout/hList1"/>
    <dgm:cxn modelId="{D2D8B052-3928-4A59-B0CB-5FAD42CB412F}" type="presParOf" srcId="{3E861CED-2F01-465D-9B7F-19685EC96536}" destId="{3089E96F-BBE8-4BC2-A767-CE603A488C68}" srcOrd="0" destOrd="0" presId="urn:microsoft.com/office/officeart/2005/8/layout/hList1"/>
    <dgm:cxn modelId="{4156727C-DC9F-481A-86D3-347F79EF25FC}" type="presParOf" srcId="{3E861CED-2F01-465D-9B7F-19685EC96536}" destId="{97A19AA3-56E8-438D-AC18-58A8DD2BC8A2}" srcOrd="1" destOrd="0" presId="urn:microsoft.com/office/officeart/2005/8/layout/hList1"/>
    <dgm:cxn modelId="{84D4178E-6884-4F36-89B5-593C821E205A}" type="presParOf" srcId="{C49D305C-3FAA-40D6-88FA-5400D4788211}" destId="{97FBC074-6DBB-432F-A9C2-B59921D4EA49}" srcOrd="7" destOrd="0" presId="urn:microsoft.com/office/officeart/2005/8/layout/hList1"/>
    <dgm:cxn modelId="{CDECF8CA-9B75-4CC2-B511-B55CE6C37429}" type="presParOf" srcId="{C49D305C-3FAA-40D6-88FA-5400D4788211}" destId="{9B0281BD-2BEB-45CC-89FD-872FB514FBA1}" srcOrd="8" destOrd="0" presId="urn:microsoft.com/office/officeart/2005/8/layout/hList1"/>
    <dgm:cxn modelId="{D6502784-C9F5-4562-A94F-C39B0EE40223}" type="presParOf" srcId="{9B0281BD-2BEB-45CC-89FD-872FB514FBA1}" destId="{C5AF6243-AE1F-4871-A74F-F7D84502821C}" srcOrd="0" destOrd="0" presId="urn:microsoft.com/office/officeart/2005/8/layout/hList1"/>
    <dgm:cxn modelId="{083D06D1-7C62-49F7-BF9C-8C6A7AB54F00}" type="presParOf" srcId="{9B0281BD-2BEB-45CC-89FD-872FB514FBA1}" destId="{45919CA9-BFAA-4391-902B-2872E1026B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BC873-D7D3-46E9-BEC9-9EFE1C7B2567}">
      <dsp:nvSpPr>
        <dsp:cNvPr id="0" name=""/>
        <dsp:cNvSpPr/>
      </dsp:nvSpPr>
      <dsp:spPr>
        <a:xfrm>
          <a:off x="1463" y="3107"/>
          <a:ext cx="1427303" cy="5709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基本信息</a:t>
          </a:r>
        </a:p>
      </dsp:txBody>
      <dsp:txXfrm>
        <a:off x="1463" y="3107"/>
        <a:ext cx="1427303" cy="570921"/>
      </dsp:txXfrm>
    </dsp:sp>
    <dsp:sp modelId="{F91E48EC-9A1F-41B8-9D4E-C11CD09C28F5}">
      <dsp:nvSpPr>
        <dsp:cNvPr id="0" name=""/>
        <dsp:cNvSpPr/>
      </dsp:nvSpPr>
      <dsp:spPr>
        <a:xfrm>
          <a:off x="1463" y="574028"/>
          <a:ext cx="1427303" cy="18446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名称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头像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简介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服务范围</a:t>
          </a:r>
          <a:endParaRPr lang="zh-CN" altLang="en-US" sz="1600" kern="1200" dirty="0"/>
        </a:p>
      </dsp:txBody>
      <dsp:txXfrm>
        <a:off x="1463" y="574028"/>
        <a:ext cx="1427303" cy="1844640"/>
      </dsp:txXfrm>
    </dsp:sp>
    <dsp:sp modelId="{4F66246B-CA5A-4A08-BE25-285916F7B3E1}">
      <dsp:nvSpPr>
        <dsp:cNvPr id="0" name=""/>
        <dsp:cNvSpPr/>
      </dsp:nvSpPr>
      <dsp:spPr>
        <a:xfrm>
          <a:off x="1628589" y="3107"/>
          <a:ext cx="1427303" cy="570921"/>
        </a:xfrm>
        <a:prstGeom prst="rect">
          <a:avLst/>
        </a:prstGeom>
        <a:solidFill>
          <a:schemeClr val="accent2">
            <a:hueOff val="-124874"/>
            <a:satOff val="-15064"/>
            <a:lumOff val="17059"/>
            <a:alphaOff val="0"/>
          </a:schemeClr>
        </a:solidFill>
        <a:ln w="12700" cap="flat" cmpd="sng" algn="ctr">
          <a:solidFill>
            <a:schemeClr val="accent2">
              <a:hueOff val="-124874"/>
              <a:satOff val="-15064"/>
              <a:lumOff val="1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成员信息</a:t>
          </a:r>
        </a:p>
      </dsp:txBody>
      <dsp:txXfrm>
        <a:off x="1628589" y="3107"/>
        <a:ext cx="1427303" cy="570921"/>
      </dsp:txXfrm>
    </dsp:sp>
    <dsp:sp modelId="{EAAEEDF8-5EEF-4F18-9892-7D95CBA3B39A}">
      <dsp:nvSpPr>
        <dsp:cNvPr id="0" name=""/>
        <dsp:cNvSpPr/>
      </dsp:nvSpPr>
      <dsp:spPr>
        <a:xfrm>
          <a:off x="1628589" y="574028"/>
          <a:ext cx="1427303" cy="1844640"/>
        </a:xfrm>
        <a:prstGeom prst="rect">
          <a:avLst/>
        </a:prstGeom>
        <a:solidFill>
          <a:schemeClr val="accent2">
            <a:tint val="40000"/>
            <a:alpha val="90000"/>
            <a:hueOff val="-422605"/>
            <a:satOff val="17732"/>
            <a:lumOff val="29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2605"/>
              <a:satOff val="17732"/>
              <a:lumOff val="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开发者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体验者</a:t>
          </a:r>
        </a:p>
      </dsp:txBody>
      <dsp:txXfrm>
        <a:off x="1628589" y="574028"/>
        <a:ext cx="1427303" cy="1844640"/>
      </dsp:txXfrm>
    </dsp:sp>
    <dsp:sp modelId="{06B7E7E8-09AB-4977-BF69-A653389E5533}">
      <dsp:nvSpPr>
        <dsp:cNvPr id="0" name=""/>
        <dsp:cNvSpPr/>
      </dsp:nvSpPr>
      <dsp:spPr>
        <a:xfrm>
          <a:off x="3255714" y="3107"/>
          <a:ext cx="1427303" cy="570921"/>
        </a:xfrm>
        <a:prstGeom prst="rect">
          <a:avLst/>
        </a:prstGeom>
        <a:solidFill>
          <a:schemeClr val="accent2">
            <a:hueOff val="-249748"/>
            <a:satOff val="-30128"/>
            <a:lumOff val="34118"/>
            <a:alphaOff val="0"/>
          </a:schemeClr>
        </a:solidFill>
        <a:ln w="12700" cap="flat" cmpd="sng" algn="ctr">
          <a:solidFill>
            <a:schemeClr val="accent2">
              <a:hueOff val="-249748"/>
              <a:satOff val="-30128"/>
              <a:lumOff val="3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开发信息</a:t>
          </a:r>
        </a:p>
      </dsp:txBody>
      <dsp:txXfrm>
        <a:off x="3255714" y="3107"/>
        <a:ext cx="1427303" cy="570921"/>
      </dsp:txXfrm>
    </dsp:sp>
    <dsp:sp modelId="{1006BF29-2A4F-42BE-8BB3-7EE145CA4DEA}">
      <dsp:nvSpPr>
        <dsp:cNvPr id="0" name=""/>
        <dsp:cNvSpPr/>
      </dsp:nvSpPr>
      <dsp:spPr>
        <a:xfrm>
          <a:off x="3255714" y="574028"/>
          <a:ext cx="1427303" cy="1844640"/>
        </a:xfrm>
        <a:prstGeom prst="rect">
          <a:avLst/>
        </a:prstGeom>
        <a:solidFill>
          <a:schemeClr val="accent2">
            <a:tint val="40000"/>
            <a:alpha val="90000"/>
            <a:hueOff val="-845209"/>
            <a:satOff val="35464"/>
            <a:lumOff val="588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5209"/>
              <a:satOff val="35464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 err="1"/>
            <a:t>AppID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服务器地址</a:t>
          </a:r>
        </a:p>
      </dsp:txBody>
      <dsp:txXfrm>
        <a:off x="3255714" y="574028"/>
        <a:ext cx="1427303" cy="1844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68CC6-E09F-43C3-86F4-C40C8F907825}">
      <dsp:nvSpPr>
        <dsp:cNvPr id="0" name=""/>
        <dsp:cNvSpPr/>
      </dsp:nvSpPr>
      <dsp:spPr>
        <a:xfrm>
          <a:off x="4212" y="11166"/>
          <a:ext cx="1614821" cy="6459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帐号信息</a:t>
          </a:r>
        </a:p>
      </dsp:txBody>
      <dsp:txXfrm>
        <a:off x="4212" y="11166"/>
        <a:ext cx="1614821" cy="645928"/>
      </dsp:txXfrm>
    </dsp:sp>
    <dsp:sp modelId="{8B090A4B-3703-49E4-B514-ED946BDA9407}">
      <dsp:nvSpPr>
        <dsp:cNvPr id="0" name=""/>
        <dsp:cNvSpPr/>
      </dsp:nvSpPr>
      <dsp:spPr>
        <a:xfrm>
          <a:off x="4212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名称描述清晰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与功能一致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材料真实</a:t>
          </a:r>
          <a:endParaRPr lang="zh-CN" altLang="en-US" sz="1600" kern="1200" dirty="0"/>
        </a:p>
      </dsp:txBody>
      <dsp:txXfrm>
        <a:off x="4212" y="657095"/>
        <a:ext cx="1614821" cy="2459519"/>
      </dsp:txXfrm>
    </dsp:sp>
    <dsp:sp modelId="{22F102D6-7D83-4945-BDC8-7CFD08DFE063}">
      <dsp:nvSpPr>
        <dsp:cNvPr id="0" name=""/>
        <dsp:cNvSpPr/>
      </dsp:nvSpPr>
      <dsp:spPr>
        <a:xfrm>
          <a:off x="1845108" y="11166"/>
          <a:ext cx="1614821" cy="645928"/>
        </a:xfrm>
        <a:prstGeom prst="rect">
          <a:avLst/>
        </a:prstGeom>
        <a:solidFill>
          <a:schemeClr val="accent2">
            <a:hueOff val="-62437"/>
            <a:satOff val="-7532"/>
            <a:lumOff val="8529"/>
            <a:alphaOff val="0"/>
          </a:schemeClr>
        </a:solidFill>
        <a:ln w="12700" cap="flat" cmpd="sng" algn="ctr">
          <a:solidFill>
            <a:schemeClr val="accent2">
              <a:hueOff val="-62437"/>
              <a:satOff val="-7532"/>
              <a:lumOff val="8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服务类目</a:t>
          </a:r>
        </a:p>
      </dsp:txBody>
      <dsp:txXfrm>
        <a:off x="1845108" y="11166"/>
        <a:ext cx="1614821" cy="645928"/>
      </dsp:txXfrm>
    </dsp:sp>
    <dsp:sp modelId="{F5B94AC7-AB57-4518-9B20-0667CA25FE81}">
      <dsp:nvSpPr>
        <dsp:cNvPr id="0" name=""/>
        <dsp:cNvSpPr/>
      </dsp:nvSpPr>
      <dsp:spPr>
        <a:xfrm>
          <a:off x="1845108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-211302"/>
            <a:satOff val="8866"/>
            <a:lumOff val="147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1302"/>
              <a:satOff val="8866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类目与页面内容一致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便携可用</a:t>
          </a:r>
          <a:endParaRPr lang="zh-CN" altLang="en-US" sz="1600" kern="1200" dirty="0"/>
        </a:p>
      </dsp:txBody>
      <dsp:txXfrm>
        <a:off x="1845108" y="657095"/>
        <a:ext cx="1614821" cy="2459519"/>
      </dsp:txXfrm>
    </dsp:sp>
    <dsp:sp modelId="{39AD3FD7-54DB-400B-9F52-E78428538DAD}">
      <dsp:nvSpPr>
        <dsp:cNvPr id="0" name=""/>
        <dsp:cNvSpPr/>
      </dsp:nvSpPr>
      <dsp:spPr>
        <a:xfrm>
          <a:off x="3686004" y="11166"/>
          <a:ext cx="1614821" cy="645928"/>
        </a:xfrm>
        <a:prstGeom prst="rect">
          <a:avLst/>
        </a:prstGeom>
        <a:solidFill>
          <a:schemeClr val="accent2">
            <a:hueOff val="-124874"/>
            <a:satOff val="-15064"/>
            <a:lumOff val="17059"/>
            <a:alphaOff val="0"/>
          </a:schemeClr>
        </a:solidFill>
        <a:ln w="12700" cap="flat" cmpd="sng" algn="ctr">
          <a:solidFill>
            <a:schemeClr val="accent2">
              <a:hueOff val="-124874"/>
              <a:satOff val="-15064"/>
              <a:lumOff val="1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功能</a:t>
          </a:r>
        </a:p>
      </dsp:txBody>
      <dsp:txXfrm>
        <a:off x="3686004" y="11166"/>
        <a:ext cx="1614821" cy="645928"/>
      </dsp:txXfrm>
    </dsp:sp>
    <dsp:sp modelId="{38DDB341-9139-4A91-ACE0-864C24CAB5C3}">
      <dsp:nvSpPr>
        <dsp:cNvPr id="0" name=""/>
        <dsp:cNvSpPr/>
      </dsp:nvSpPr>
      <dsp:spPr>
        <a:xfrm>
          <a:off x="3686004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-422605"/>
            <a:satOff val="17732"/>
            <a:lumOff val="29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2605"/>
              <a:satOff val="17732"/>
              <a:lumOff val="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完整可用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无推荐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排行榜</a:t>
          </a:r>
        </a:p>
      </dsp:txBody>
      <dsp:txXfrm>
        <a:off x="3686004" y="657095"/>
        <a:ext cx="1614821" cy="2459519"/>
      </dsp:txXfrm>
    </dsp:sp>
    <dsp:sp modelId="{3089E96F-BBE8-4BC2-A767-CE603A488C68}">
      <dsp:nvSpPr>
        <dsp:cNvPr id="0" name=""/>
        <dsp:cNvSpPr/>
      </dsp:nvSpPr>
      <dsp:spPr>
        <a:xfrm>
          <a:off x="5526900" y="11166"/>
          <a:ext cx="1614821" cy="645928"/>
        </a:xfrm>
        <a:prstGeom prst="rect">
          <a:avLst/>
        </a:prstGeom>
        <a:solidFill>
          <a:schemeClr val="accent2">
            <a:hueOff val="-187311"/>
            <a:satOff val="-22596"/>
            <a:lumOff val="25588"/>
            <a:alphaOff val="0"/>
          </a:schemeClr>
        </a:solidFill>
        <a:ln w="12700" cap="flat" cmpd="sng" algn="ctr">
          <a:solidFill>
            <a:schemeClr val="accent2">
              <a:hueOff val="-187311"/>
              <a:satOff val="-22596"/>
              <a:lumOff val="25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内容</a:t>
          </a:r>
        </a:p>
      </dsp:txBody>
      <dsp:txXfrm>
        <a:off x="5526900" y="11166"/>
        <a:ext cx="1614821" cy="645928"/>
      </dsp:txXfrm>
    </dsp:sp>
    <dsp:sp modelId="{97A19AA3-56E8-438D-AC18-58A8DD2BC8A2}">
      <dsp:nvSpPr>
        <dsp:cNvPr id="0" name=""/>
        <dsp:cNvSpPr/>
      </dsp:nvSpPr>
      <dsp:spPr>
        <a:xfrm>
          <a:off x="5526900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-633907"/>
            <a:satOff val="26598"/>
            <a:lumOff val="44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3907"/>
              <a:satOff val="26598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禁止诱导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欺骗</a:t>
          </a:r>
          <a:r>
            <a:rPr lang="en-US" altLang="zh-CN" sz="1400" kern="1200" dirty="0"/>
            <a:t>/</a:t>
          </a:r>
          <a:r>
            <a:rPr lang="zh-CN" altLang="en-US" sz="1400" kern="1200" dirty="0"/>
            <a:t>虚假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不得以营销与广告为主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禁止测试类、游戏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法律法规禁止的</a:t>
          </a:r>
        </a:p>
      </dsp:txBody>
      <dsp:txXfrm>
        <a:off x="5526900" y="657095"/>
        <a:ext cx="1614821" cy="2459519"/>
      </dsp:txXfrm>
    </dsp:sp>
    <dsp:sp modelId="{C5AF6243-AE1F-4871-A74F-F7D84502821C}">
      <dsp:nvSpPr>
        <dsp:cNvPr id="0" name=""/>
        <dsp:cNvSpPr/>
      </dsp:nvSpPr>
      <dsp:spPr>
        <a:xfrm>
          <a:off x="7367796" y="11166"/>
          <a:ext cx="1614821" cy="645928"/>
        </a:xfrm>
        <a:prstGeom prst="rect">
          <a:avLst/>
        </a:prstGeom>
        <a:solidFill>
          <a:schemeClr val="accent2">
            <a:hueOff val="-249748"/>
            <a:satOff val="-30128"/>
            <a:lumOff val="34118"/>
            <a:alphaOff val="0"/>
          </a:schemeClr>
        </a:solidFill>
        <a:ln w="12700" cap="flat" cmpd="sng" algn="ctr">
          <a:solidFill>
            <a:schemeClr val="accent2">
              <a:hueOff val="-249748"/>
              <a:satOff val="-30128"/>
              <a:lumOff val="3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数据</a:t>
          </a:r>
        </a:p>
      </dsp:txBody>
      <dsp:txXfrm>
        <a:off x="7367796" y="11166"/>
        <a:ext cx="1614821" cy="645928"/>
      </dsp:txXfrm>
    </dsp:sp>
    <dsp:sp modelId="{45919CA9-BFAA-4391-902B-2872E1026B62}">
      <dsp:nvSpPr>
        <dsp:cNvPr id="0" name=""/>
        <dsp:cNvSpPr/>
      </dsp:nvSpPr>
      <dsp:spPr>
        <a:xfrm>
          <a:off x="7367796" y="657095"/>
          <a:ext cx="1614821" cy="2459519"/>
        </a:xfrm>
        <a:prstGeom prst="rect">
          <a:avLst/>
        </a:prstGeom>
        <a:solidFill>
          <a:schemeClr val="accent2">
            <a:tint val="40000"/>
            <a:alpha val="90000"/>
            <a:hueOff val="-845209"/>
            <a:satOff val="35464"/>
            <a:lumOff val="588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5209"/>
              <a:satOff val="35464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获取用户数据时需告知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不得私下收集用户数据</a:t>
          </a:r>
        </a:p>
      </dsp:txBody>
      <dsp:txXfrm>
        <a:off x="7367796" y="657095"/>
        <a:ext cx="1614821" cy="2459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F45072-741F-4DA6-A5D0-F6DFE14B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3B0B-9247-4822-BB49-52523D27CE87}" type="datetimeFigureOut">
              <a:rPr lang="zh-CN" altLang="en-US" smtClean="0"/>
              <a:t>2018/1/3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9221AE-DE80-4504-9C3D-46C02002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28718F-B11E-479C-A591-65706183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C5AC-0DF6-46F9-B1EE-95EE3B60C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5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F45072-741F-4DA6-A5D0-F6DFE14B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3B0B-9247-4822-BB49-52523D27CE87}" type="datetimeFigureOut">
              <a:rPr lang="zh-CN" altLang="en-US" smtClean="0"/>
              <a:t>2018/1/3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9221AE-DE80-4504-9C3D-46C02002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28718F-B11E-479C-A591-65706183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C5AC-0DF6-46F9-B1EE-95EE3B60C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1056B9-D657-4EA0-9403-B0F3E015F150}"/>
              </a:ext>
            </a:extLst>
          </p:cNvPr>
          <p:cNvSpPr/>
          <p:nvPr userDrawn="1"/>
        </p:nvSpPr>
        <p:spPr>
          <a:xfrm>
            <a:off x="712519" y="0"/>
            <a:ext cx="11479481" cy="3757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747749E-F52A-4AF8-88AA-3C5B8F0D7689}"/>
              </a:ext>
            </a:extLst>
          </p:cNvPr>
          <p:cNvSpPr/>
          <p:nvPr userDrawn="1"/>
        </p:nvSpPr>
        <p:spPr>
          <a:xfrm flipV="1">
            <a:off x="89344" y="-10615"/>
            <a:ext cx="2268186" cy="386327"/>
          </a:xfrm>
          <a:custGeom>
            <a:avLst/>
            <a:gdLst>
              <a:gd name="connsiteX0" fmla="*/ 0 w 2268186"/>
              <a:gd name="connsiteY0" fmla="*/ 0 h 386327"/>
              <a:gd name="connsiteX1" fmla="*/ 2268186 w 2268186"/>
              <a:gd name="connsiteY1" fmla="*/ 7222 h 386327"/>
              <a:gd name="connsiteX2" fmla="*/ 1876691 w 2268186"/>
              <a:gd name="connsiteY2" fmla="*/ 386327 h 386327"/>
              <a:gd name="connsiteX3" fmla="*/ 0 w 2268186"/>
              <a:gd name="connsiteY3" fmla="*/ 386327 h 3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8186" h="386327">
                <a:moveTo>
                  <a:pt x="0" y="0"/>
                </a:moveTo>
                <a:lnTo>
                  <a:pt x="2268186" y="7222"/>
                </a:lnTo>
                <a:lnTo>
                  <a:pt x="1876691" y="386327"/>
                </a:lnTo>
                <a:lnTo>
                  <a:pt x="0" y="3863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5945D86-2C32-492E-A68F-4E4CE17C28D5}"/>
              </a:ext>
            </a:extLst>
          </p:cNvPr>
          <p:cNvSpPr/>
          <p:nvPr userDrawn="1"/>
        </p:nvSpPr>
        <p:spPr>
          <a:xfrm flipV="1">
            <a:off x="-1" y="-10615"/>
            <a:ext cx="2268186" cy="386327"/>
          </a:xfrm>
          <a:custGeom>
            <a:avLst/>
            <a:gdLst>
              <a:gd name="connsiteX0" fmla="*/ 0 w 2268186"/>
              <a:gd name="connsiteY0" fmla="*/ 0 h 386327"/>
              <a:gd name="connsiteX1" fmla="*/ 2268186 w 2268186"/>
              <a:gd name="connsiteY1" fmla="*/ 7222 h 386327"/>
              <a:gd name="connsiteX2" fmla="*/ 1876691 w 2268186"/>
              <a:gd name="connsiteY2" fmla="*/ 386327 h 386327"/>
              <a:gd name="connsiteX3" fmla="*/ 0 w 2268186"/>
              <a:gd name="connsiteY3" fmla="*/ 386327 h 3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8186" h="386327">
                <a:moveTo>
                  <a:pt x="0" y="0"/>
                </a:moveTo>
                <a:lnTo>
                  <a:pt x="2268186" y="7222"/>
                </a:lnTo>
                <a:lnTo>
                  <a:pt x="1876691" y="386327"/>
                </a:lnTo>
                <a:lnTo>
                  <a:pt x="0" y="38632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7035BF-D42B-47F1-9F7C-2879B8F423E3}"/>
              </a:ext>
            </a:extLst>
          </p:cNvPr>
          <p:cNvSpPr/>
          <p:nvPr userDrawn="1"/>
        </p:nvSpPr>
        <p:spPr>
          <a:xfrm>
            <a:off x="-1" y="6650182"/>
            <a:ext cx="12192001" cy="218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8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D8D12-CC64-426C-BCE3-035BE24A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A648E8-5421-4C4C-A1B8-BDDCE442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3B0B-9247-4822-BB49-52523D27CE87}" type="datetimeFigureOut">
              <a:rPr lang="zh-CN" altLang="en-US" smtClean="0"/>
              <a:t>2018/1/3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EC467F-4D8F-4CB2-9AFB-8B06A657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594392-F017-4026-A120-D4E1F4D1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C5AC-0DF6-46F9-B1EE-95EE3B60C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4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1877EC-6E75-4AF3-974D-870E4279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07DC2E-D7B1-4976-B518-2990E149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19350A-2111-48A4-BCDF-80A778C2E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A3B0B-9247-4822-BB49-52523D27CE87}" type="datetimeFigureOut">
              <a:rPr lang="zh-CN" altLang="en-US" smtClean="0"/>
              <a:t>2018/1/3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E383A-1367-49CC-9CAD-D256D8E3F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CA7DE7-815B-4CAB-9E3B-1AB852EE4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5C5AC-0DF6-46F9-B1EE-95EE3B60C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9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场景&#10;&#10;已生成极高可信度的说明">
            <a:extLst>
              <a:ext uri="{FF2B5EF4-FFF2-40B4-BE49-F238E27FC236}">
                <a16:creationId xmlns:a16="http://schemas.microsoft.com/office/drawing/2014/main" id="{8456EE48-5DDB-41AE-9455-FB107844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EE674C-6906-4F2A-80EC-AC9E3A0F94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6000"/>
                </a:schemeClr>
              </a:gs>
              <a:gs pos="100000">
                <a:schemeClr val="tx1">
                  <a:alpha val="9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253BDBC-964A-428A-9897-B798351A6CA6}"/>
              </a:ext>
            </a:extLst>
          </p:cNvPr>
          <p:cNvSpPr/>
          <p:nvPr/>
        </p:nvSpPr>
        <p:spPr>
          <a:xfrm rot="21422584" flipV="1">
            <a:off x="3094187" y="963829"/>
            <a:ext cx="6003626" cy="4158190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C80455-3DE3-4B0B-8B10-5E522D03DF66}"/>
              </a:ext>
            </a:extLst>
          </p:cNvPr>
          <p:cNvSpPr txBox="1"/>
          <p:nvPr/>
        </p:nvSpPr>
        <p:spPr>
          <a:xfrm>
            <a:off x="1998967" y="2228273"/>
            <a:ext cx="8187109" cy="954190"/>
          </a:xfrm>
          <a:custGeom>
            <a:avLst/>
            <a:gdLst/>
            <a:ahLst/>
            <a:cxnLst/>
            <a:rect l="l" t="t" r="r" b="b"/>
            <a:pathLst>
              <a:path w="8187109" h="764381">
                <a:moveTo>
                  <a:pt x="646157" y="435188"/>
                </a:moveTo>
                <a:lnTo>
                  <a:pt x="646158" y="674694"/>
                </a:lnTo>
                <a:lnTo>
                  <a:pt x="682847" y="674694"/>
                </a:lnTo>
                <a:lnTo>
                  <a:pt x="655330" y="760304"/>
                </a:lnTo>
                <a:lnTo>
                  <a:pt x="508569" y="760304"/>
                </a:lnTo>
                <a:lnTo>
                  <a:pt x="508569" y="520798"/>
                </a:lnTo>
                <a:lnTo>
                  <a:pt x="408689" y="520798"/>
                </a:lnTo>
                <a:lnTo>
                  <a:pt x="408690" y="760304"/>
                </a:lnTo>
                <a:lnTo>
                  <a:pt x="251736" y="760304"/>
                </a:lnTo>
                <a:lnTo>
                  <a:pt x="251737" y="674694"/>
                </a:lnTo>
                <a:lnTo>
                  <a:pt x="274158" y="674694"/>
                </a:lnTo>
                <a:lnTo>
                  <a:pt x="274159" y="435188"/>
                </a:lnTo>
                <a:close/>
                <a:moveTo>
                  <a:pt x="2203019" y="471878"/>
                </a:moveTo>
                <a:lnTo>
                  <a:pt x="2203019" y="756227"/>
                </a:lnTo>
                <a:lnTo>
                  <a:pt x="2034855" y="756228"/>
                </a:lnTo>
                <a:lnTo>
                  <a:pt x="2034855" y="569718"/>
                </a:lnTo>
                <a:lnTo>
                  <a:pt x="1692412" y="569718"/>
                </a:lnTo>
                <a:lnTo>
                  <a:pt x="1692412" y="664502"/>
                </a:lnTo>
                <a:lnTo>
                  <a:pt x="2029759" y="664502"/>
                </a:lnTo>
                <a:lnTo>
                  <a:pt x="1990011" y="756228"/>
                </a:lnTo>
                <a:lnTo>
                  <a:pt x="1526287" y="756228"/>
                </a:lnTo>
                <a:lnTo>
                  <a:pt x="1526287" y="471878"/>
                </a:lnTo>
                <a:close/>
                <a:moveTo>
                  <a:pt x="660426" y="297599"/>
                </a:moveTo>
                <a:lnTo>
                  <a:pt x="660426" y="383209"/>
                </a:lnTo>
                <a:lnTo>
                  <a:pt x="263967" y="383210"/>
                </a:lnTo>
                <a:lnTo>
                  <a:pt x="263967" y="297599"/>
                </a:lnTo>
                <a:close/>
                <a:moveTo>
                  <a:pt x="7577642" y="652272"/>
                </a:moveTo>
                <a:lnTo>
                  <a:pt x="7529741" y="743997"/>
                </a:lnTo>
                <a:lnTo>
                  <a:pt x="7212778" y="743998"/>
                </a:lnTo>
                <a:lnTo>
                  <a:pt x="7212778" y="652272"/>
                </a:lnTo>
                <a:close/>
                <a:moveTo>
                  <a:pt x="2203019" y="333270"/>
                </a:moveTo>
                <a:lnTo>
                  <a:pt x="2203019" y="428053"/>
                </a:lnTo>
                <a:lnTo>
                  <a:pt x="1526286" y="428053"/>
                </a:lnTo>
                <a:lnTo>
                  <a:pt x="1526287" y="333270"/>
                </a:lnTo>
                <a:close/>
                <a:moveTo>
                  <a:pt x="3693195" y="295560"/>
                </a:moveTo>
                <a:lnTo>
                  <a:pt x="3693195" y="761324"/>
                </a:lnTo>
                <a:lnTo>
                  <a:pt x="3606565" y="761323"/>
                </a:lnTo>
                <a:lnTo>
                  <a:pt x="3606565" y="295560"/>
                </a:lnTo>
                <a:close/>
                <a:moveTo>
                  <a:pt x="4004044" y="295561"/>
                </a:moveTo>
                <a:lnTo>
                  <a:pt x="4004043" y="761324"/>
                </a:lnTo>
                <a:lnTo>
                  <a:pt x="3916395" y="761324"/>
                </a:lnTo>
                <a:lnTo>
                  <a:pt x="3916395" y="295560"/>
                </a:lnTo>
                <a:close/>
                <a:moveTo>
                  <a:pt x="4607395" y="323078"/>
                </a:moveTo>
                <a:lnTo>
                  <a:pt x="4607396" y="411747"/>
                </a:lnTo>
                <a:lnTo>
                  <a:pt x="4421906" y="411747"/>
                </a:lnTo>
                <a:lnTo>
                  <a:pt x="4421905" y="493280"/>
                </a:lnTo>
                <a:lnTo>
                  <a:pt x="4599242" y="493280"/>
                </a:lnTo>
                <a:lnTo>
                  <a:pt x="4599242" y="581949"/>
                </a:lnTo>
                <a:lnTo>
                  <a:pt x="4421906" y="581949"/>
                </a:lnTo>
                <a:lnTo>
                  <a:pt x="4421906" y="664502"/>
                </a:lnTo>
                <a:lnTo>
                  <a:pt x="4613510" y="664502"/>
                </a:lnTo>
                <a:lnTo>
                  <a:pt x="4613510" y="752151"/>
                </a:lnTo>
                <a:lnTo>
                  <a:pt x="4021369" y="752151"/>
                </a:lnTo>
                <a:lnTo>
                  <a:pt x="4021370" y="664502"/>
                </a:lnTo>
                <a:lnTo>
                  <a:pt x="4231320" y="664502"/>
                </a:lnTo>
                <a:lnTo>
                  <a:pt x="4231320" y="581949"/>
                </a:lnTo>
                <a:lnTo>
                  <a:pt x="4035638" y="581949"/>
                </a:lnTo>
                <a:lnTo>
                  <a:pt x="4035638" y="493280"/>
                </a:lnTo>
                <a:lnTo>
                  <a:pt x="4231320" y="493280"/>
                </a:lnTo>
                <a:lnTo>
                  <a:pt x="4231320" y="411746"/>
                </a:lnTo>
                <a:lnTo>
                  <a:pt x="4027485" y="411747"/>
                </a:lnTo>
                <a:lnTo>
                  <a:pt x="4027485" y="323078"/>
                </a:lnTo>
                <a:close/>
                <a:moveTo>
                  <a:pt x="2203019" y="194662"/>
                </a:moveTo>
                <a:lnTo>
                  <a:pt x="2203018" y="289445"/>
                </a:lnTo>
                <a:lnTo>
                  <a:pt x="1526286" y="289445"/>
                </a:lnTo>
                <a:lnTo>
                  <a:pt x="1526287" y="194662"/>
                </a:lnTo>
                <a:close/>
                <a:moveTo>
                  <a:pt x="252756" y="36690"/>
                </a:moveTo>
                <a:lnTo>
                  <a:pt x="147781" y="208931"/>
                </a:lnTo>
                <a:lnTo>
                  <a:pt x="252756" y="208931"/>
                </a:lnTo>
                <a:close/>
                <a:moveTo>
                  <a:pt x="664503" y="33633"/>
                </a:moveTo>
                <a:lnTo>
                  <a:pt x="664503" y="254794"/>
                </a:lnTo>
                <a:lnTo>
                  <a:pt x="544240" y="254794"/>
                </a:lnTo>
                <a:lnTo>
                  <a:pt x="544240" y="172240"/>
                </a:lnTo>
                <a:lnTo>
                  <a:pt x="544240" y="33633"/>
                </a:lnTo>
                <a:close/>
                <a:moveTo>
                  <a:pt x="6315323" y="325117"/>
                </a:moveTo>
                <a:lnTo>
                  <a:pt x="6268441" y="763362"/>
                </a:lnTo>
                <a:lnTo>
                  <a:pt x="6060530" y="764381"/>
                </a:lnTo>
                <a:lnTo>
                  <a:pt x="6024857" y="655329"/>
                </a:lnTo>
                <a:lnTo>
                  <a:pt x="6090085" y="655329"/>
                </a:lnTo>
                <a:lnTo>
                  <a:pt x="6126776" y="325117"/>
                </a:lnTo>
                <a:close/>
                <a:moveTo>
                  <a:pt x="518760" y="13249"/>
                </a:moveTo>
                <a:lnTo>
                  <a:pt x="518760" y="172240"/>
                </a:lnTo>
                <a:lnTo>
                  <a:pt x="544240" y="172240"/>
                </a:lnTo>
                <a:lnTo>
                  <a:pt x="502453" y="254793"/>
                </a:lnTo>
                <a:lnTo>
                  <a:pt x="252756" y="254793"/>
                </a:lnTo>
                <a:lnTo>
                  <a:pt x="252756" y="241544"/>
                </a:lnTo>
                <a:lnTo>
                  <a:pt x="177337" y="364864"/>
                </a:lnTo>
                <a:lnTo>
                  <a:pt x="214027" y="364865"/>
                </a:lnTo>
                <a:lnTo>
                  <a:pt x="214027" y="760304"/>
                </a:lnTo>
                <a:lnTo>
                  <a:pt x="66247" y="760304"/>
                </a:lnTo>
                <a:lnTo>
                  <a:pt x="66247" y="419900"/>
                </a:lnTo>
                <a:lnTo>
                  <a:pt x="26499" y="419900"/>
                </a:lnTo>
                <a:lnTo>
                  <a:pt x="0" y="331232"/>
                </a:lnTo>
                <a:lnTo>
                  <a:pt x="41787" y="331232"/>
                </a:lnTo>
                <a:lnTo>
                  <a:pt x="110071" y="215046"/>
                </a:lnTo>
                <a:lnTo>
                  <a:pt x="26499" y="215046"/>
                </a:lnTo>
                <a:lnTo>
                  <a:pt x="1" y="125358"/>
                </a:lnTo>
                <a:lnTo>
                  <a:pt x="41787" y="125358"/>
                </a:lnTo>
                <a:lnTo>
                  <a:pt x="114148" y="4077"/>
                </a:lnTo>
                <a:lnTo>
                  <a:pt x="272120" y="4076"/>
                </a:lnTo>
                <a:lnTo>
                  <a:pt x="253775" y="33633"/>
                </a:lnTo>
                <a:lnTo>
                  <a:pt x="373019" y="33633"/>
                </a:lnTo>
                <a:lnTo>
                  <a:pt x="373019" y="172240"/>
                </a:lnTo>
                <a:lnTo>
                  <a:pt x="397479" y="172240"/>
                </a:lnTo>
                <a:lnTo>
                  <a:pt x="397479" y="13249"/>
                </a:lnTo>
                <a:close/>
                <a:moveTo>
                  <a:pt x="8178955" y="405631"/>
                </a:moveTo>
                <a:lnTo>
                  <a:pt x="8178955" y="747055"/>
                </a:lnTo>
                <a:lnTo>
                  <a:pt x="7974102" y="747055"/>
                </a:lnTo>
                <a:lnTo>
                  <a:pt x="7974102" y="657368"/>
                </a:lnTo>
                <a:lnTo>
                  <a:pt x="7974101" y="499396"/>
                </a:lnTo>
                <a:lnTo>
                  <a:pt x="7804918" y="499395"/>
                </a:lnTo>
                <a:lnTo>
                  <a:pt x="7804919" y="657367"/>
                </a:lnTo>
                <a:lnTo>
                  <a:pt x="7974102" y="657368"/>
                </a:lnTo>
                <a:lnTo>
                  <a:pt x="7930277" y="747055"/>
                </a:lnTo>
                <a:lnTo>
                  <a:pt x="7616371" y="747055"/>
                </a:lnTo>
                <a:lnTo>
                  <a:pt x="7616371" y="405632"/>
                </a:lnTo>
                <a:close/>
                <a:moveTo>
                  <a:pt x="6862620" y="325117"/>
                </a:moveTo>
                <a:lnTo>
                  <a:pt x="6862620" y="764381"/>
                </a:lnTo>
                <a:lnTo>
                  <a:pt x="6658785" y="764381"/>
                </a:lnTo>
                <a:lnTo>
                  <a:pt x="6658785" y="325117"/>
                </a:lnTo>
                <a:close/>
                <a:moveTo>
                  <a:pt x="852031" y="2038"/>
                </a:moveTo>
                <a:lnTo>
                  <a:pt x="836743" y="66246"/>
                </a:lnTo>
                <a:lnTo>
                  <a:pt x="1016118" y="66246"/>
                </a:lnTo>
                <a:lnTo>
                  <a:pt x="1016118" y="151857"/>
                </a:lnTo>
                <a:lnTo>
                  <a:pt x="989619" y="151857"/>
                </a:lnTo>
                <a:cubicBezTo>
                  <a:pt x="988940" y="236703"/>
                  <a:pt x="982655" y="312377"/>
                  <a:pt x="970765" y="378878"/>
                </a:cubicBezTo>
                <a:cubicBezTo>
                  <a:pt x="958874" y="445379"/>
                  <a:pt x="939340" y="504237"/>
                  <a:pt x="912162" y="555450"/>
                </a:cubicBezTo>
                <a:cubicBezTo>
                  <a:pt x="937641" y="589083"/>
                  <a:pt x="967198" y="615582"/>
                  <a:pt x="1000830" y="634946"/>
                </a:cubicBezTo>
                <a:lnTo>
                  <a:pt x="1000830" y="761323"/>
                </a:lnTo>
                <a:cubicBezTo>
                  <a:pt x="969257" y="745123"/>
                  <a:pt x="940423" y="727839"/>
                  <a:pt x="914328" y="709473"/>
                </a:cubicBezTo>
                <a:cubicBezTo>
                  <a:pt x="888233" y="691107"/>
                  <a:pt x="864749" y="671020"/>
                  <a:pt x="843878" y="649214"/>
                </a:cubicBezTo>
                <a:cubicBezTo>
                  <a:pt x="823579" y="670574"/>
                  <a:pt x="800732" y="690533"/>
                  <a:pt x="775338" y="709091"/>
                </a:cubicBezTo>
                <a:cubicBezTo>
                  <a:pt x="749943" y="727648"/>
                  <a:pt x="721491" y="745059"/>
                  <a:pt x="689982" y="761324"/>
                </a:cubicBezTo>
                <a:lnTo>
                  <a:pt x="689982" y="634946"/>
                </a:lnTo>
                <a:cubicBezTo>
                  <a:pt x="706289" y="625306"/>
                  <a:pt x="721576" y="614010"/>
                  <a:pt x="735845" y="601058"/>
                </a:cubicBezTo>
                <a:cubicBezTo>
                  <a:pt x="750113" y="588106"/>
                  <a:pt x="763363" y="573243"/>
                  <a:pt x="775593" y="556469"/>
                </a:cubicBezTo>
                <a:cubicBezTo>
                  <a:pt x="747332" y="506742"/>
                  <a:pt x="726651" y="449498"/>
                  <a:pt x="713550" y="384738"/>
                </a:cubicBezTo>
                <a:cubicBezTo>
                  <a:pt x="700450" y="319978"/>
                  <a:pt x="693273" y="246428"/>
                  <a:pt x="692020" y="164087"/>
                </a:cubicBezTo>
                <a:lnTo>
                  <a:pt x="807187" y="164087"/>
                </a:lnTo>
                <a:cubicBezTo>
                  <a:pt x="808249" y="211457"/>
                  <a:pt x="811731" y="255579"/>
                  <a:pt x="817634" y="296452"/>
                </a:cubicBezTo>
                <a:cubicBezTo>
                  <a:pt x="823536" y="337325"/>
                  <a:pt x="831605" y="375077"/>
                  <a:pt x="841839" y="409708"/>
                </a:cubicBezTo>
                <a:cubicBezTo>
                  <a:pt x="851500" y="373994"/>
                  <a:pt x="858932" y="334586"/>
                  <a:pt x="864134" y="291484"/>
                </a:cubicBezTo>
                <a:cubicBezTo>
                  <a:pt x="869335" y="248381"/>
                  <a:pt x="872435" y="201839"/>
                  <a:pt x="873433" y="151857"/>
                </a:cubicBezTo>
                <a:lnTo>
                  <a:pt x="677752" y="151857"/>
                </a:lnTo>
                <a:lnTo>
                  <a:pt x="713423" y="2038"/>
                </a:lnTo>
                <a:close/>
                <a:moveTo>
                  <a:pt x="2700957" y="86630"/>
                </a:moveTo>
                <a:lnTo>
                  <a:pt x="2618404" y="691000"/>
                </a:lnTo>
                <a:lnTo>
                  <a:pt x="2442087" y="691000"/>
                </a:lnTo>
                <a:lnTo>
                  <a:pt x="2407434" y="612524"/>
                </a:lnTo>
                <a:lnTo>
                  <a:pt x="2452279" y="612524"/>
                </a:lnTo>
                <a:lnTo>
                  <a:pt x="2527697" y="86630"/>
                </a:lnTo>
                <a:close/>
                <a:moveTo>
                  <a:pt x="3296155" y="86630"/>
                </a:moveTo>
                <a:lnTo>
                  <a:pt x="3366478" y="612524"/>
                </a:lnTo>
                <a:lnTo>
                  <a:pt x="3410303" y="612524"/>
                </a:lnTo>
                <a:lnTo>
                  <a:pt x="3375651" y="691001"/>
                </a:lnTo>
                <a:lnTo>
                  <a:pt x="3200353" y="691000"/>
                </a:lnTo>
                <a:lnTo>
                  <a:pt x="3122896" y="86630"/>
                </a:lnTo>
                <a:close/>
                <a:moveTo>
                  <a:pt x="1957398" y="5096"/>
                </a:moveTo>
                <a:lnTo>
                  <a:pt x="1957398" y="52997"/>
                </a:lnTo>
                <a:lnTo>
                  <a:pt x="2211172" y="52997"/>
                </a:lnTo>
                <a:lnTo>
                  <a:pt x="2211172" y="147780"/>
                </a:lnTo>
                <a:lnTo>
                  <a:pt x="1518133" y="147780"/>
                </a:lnTo>
                <a:lnTo>
                  <a:pt x="1518133" y="89687"/>
                </a:lnTo>
                <a:lnTo>
                  <a:pt x="1424369" y="257851"/>
                </a:lnTo>
                <a:lnTo>
                  <a:pt x="1449848" y="257851"/>
                </a:lnTo>
                <a:lnTo>
                  <a:pt x="1449848" y="764381"/>
                </a:lnTo>
                <a:lnTo>
                  <a:pt x="1285761" y="764381"/>
                </a:lnTo>
                <a:lnTo>
                  <a:pt x="1285761" y="331232"/>
                </a:lnTo>
                <a:lnTo>
                  <a:pt x="1235822" y="331232"/>
                </a:lnTo>
                <a:lnTo>
                  <a:pt x="1206265" y="217084"/>
                </a:lnTo>
                <a:lnTo>
                  <a:pt x="1256206" y="217084"/>
                </a:lnTo>
                <a:lnTo>
                  <a:pt x="1379525" y="4076"/>
                </a:lnTo>
                <a:lnTo>
                  <a:pt x="1566035" y="4076"/>
                </a:lnTo>
                <a:lnTo>
                  <a:pt x="1538517" y="52997"/>
                </a:lnTo>
                <a:lnTo>
                  <a:pt x="1771908" y="52997"/>
                </a:lnTo>
                <a:lnTo>
                  <a:pt x="1771907" y="5096"/>
                </a:lnTo>
                <a:close/>
                <a:moveTo>
                  <a:pt x="5747061" y="189566"/>
                </a:moveTo>
                <a:lnTo>
                  <a:pt x="5747062" y="282311"/>
                </a:lnTo>
                <a:lnTo>
                  <a:pt x="5635971" y="387286"/>
                </a:lnTo>
                <a:lnTo>
                  <a:pt x="5787828" y="387286"/>
                </a:lnTo>
                <a:lnTo>
                  <a:pt x="5787828" y="630869"/>
                </a:lnTo>
                <a:lnTo>
                  <a:pt x="5612530" y="630869"/>
                </a:lnTo>
                <a:lnTo>
                  <a:pt x="5612530" y="473916"/>
                </a:lnTo>
                <a:lnTo>
                  <a:pt x="5473922" y="473916"/>
                </a:lnTo>
                <a:lnTo>
                  <a:pt x="5473922" y="762343"/>
                </a:lnTo>
                <a:lnTo>
                  <a:pt x="5235435" y="762343"/>
                </a:lnTo>
                <a:lnTo>
                  <a:pt x="5205879" y="676732"/>
                </a:lnTo>
                <a:lnTo>
                  <a:pt x="5288432" y="676732"/>
                </a:lnTo>
                <a:lnTo>
                  <a:pt x="5288432" y="473916"/>
                </a:lnTo>
                <a:lnTo>
                  <a:pt x="5024466" y="473916"/>
                </a:lnTo>
                <a:lnTo>
                  <a:pt x="5024466" y="387286"/>
                </a:lnTo>
                <a:lnTo>
                  <a:pt x="5156959" y="387286"/>
                </a:lnTo>
                <a:lnTo>
                  <a:pt x="5101923" y="312886"/>
                </a:lnTo>
                <a:lnTo>
                  <a:pt x="5287414" y="312886"/>
                </a:lnTo>
                <a:lnTo>
                  <a:pt x="5342449" y="387286"/>
                </a:lnTo>
                <a:lnTo>
                  <a:pt x="5421944" y="387286"/>
                </a:lnTo>
                <a:lnTo>
                  <a:pt x="5544245" y="276196"/>
                </a:lnTo>
                <a:lnTo>
                  <a:pt x="5054022" y="276196"/>
                </a:lnTo>
                <a:lnTo>
                  <a:pt x="5054022" y="189566"/>
                </a:lnTo>
                <a:close/>
                <a:moveTo>
                  <a:pt x="3001614" y="2038"/>
                </a:moveTo>
                <a:lnTo>
                  <a:pt x="3001614" y="760304"/>
                </a:lnTo>
                <a:lnTo>
                  <a:pt x="2769242" y="760304"/>
                </a:lnTo>
                <a:lnTo>
                  <a:pt x="2731532" y="671636"/>
                </a:lnTo>
                <a:lnTo>
                  <a:pt x="2819181" y="671636"/>
                </a:lnTo>
                <a:lnTo>
                  <a:pt x="2819181" y="2038"/>
                </a:lnTo>
                <a:close/>
                <a:moveTo>
                  <a:pt x="4004044" y="16307"/>
                </a:moveTo>
                <a:lnTo>
                  <a:pt x="3959200" y="99879"/>
                </a:lnTo>
                <a:lnTo>
                  <a:pt x="3886838" y="99879"/>
                </a:lnTo>
                <a:lnTo>
                  <a:pt x="3886838" y="173260"/>
                </a:lnTo>
                <a:lnTo>
                  <a:pt x="4007102" y="173259"/>
                </a:lnTo>
                <a:lnTo>
                  <a:pt x="4007101" y="261928"/>
                </a:lnTo>
                <a:lnTo>
                  <a:pt x="3886838" y="261928"/>
                </a:lnTo>
                <a:lnTo>
                  <a:pt x="3886839" y="761324"/>
                </a:lnTo>
                <a:lnTo>
                  <a:pt x="3723771" y="761324"/>
                </a:lnTo>
                <a:lnTo>
                  <a:pt x="3723771" y="261928"/>
                </a:lnTo>
                <a:lnTo>
                  <a:pt x="3603508" y="261928"/>
                </a:lnTo>
                <a:lnTo>
                  <a:pt x="3603508" y="173260"/>
                </a:lnTo>
                <a:lnTo>
                  <a:pt x="3723771" y="173259"/>
                </a:lnTo>
                <a:lnTo>
                  <a:pt x="3723771" y="99879"/>
                </a:lnTo>
                <a:lnTo>
                  <a:pt x="3605546" y="99879"/>
                </a:lnTo>
                <a:lnTo>
                  <a:pt x="3605546" y="16306"/>
                </a:lnTo>
                <a:close/>
                <a:moveTo>
                  <a:pt x="4600261" y="15287"/>
                </a:moveTo>
                <a:lnTo>
                  <a:pt x="4600261" y="264985"/>
                </a:lnTo>
                <a:lnTo>
                  <a:pt x="4429040" y="264985"/>
                </a:lnTo>
                <a:lnTo>
                  <a:pt x="4429040" y="188547"/>
                </a:lnTo>
                <a:lnTo>
                  <a:pt x="4429040" y="90706"/>
                </a:lnTo>
                <a:lnTo>
                  <a:pt x="4205840" y="90706"/>
                </a:lnTo>
                <a:lnTo>
                  <a:pt x="4205841" y="188547"/>
                </a:lnTo>
                <a:lnTo>
                  <a:pt x="4429040" y="188547"/>
                </a:lnTo>
                <a:lnTo>
                  <a:pt x="4384196" y="264985"/>
                </a:lnTo>
                <a:lnTo>
                  <a:pt x="4034619" y="264985"/>
                </a:lnTo>
                <a:lnTo>
                  <a:pt x="4034619" y="15287"/>
                </a:lnTo>
                <a:close/>
                <a:moveTo>
                  <a:pt x="5429079" y="0"/>
                </a:moveTo>
                <a:lnTo>
                  <a:pt x="5429078" y="71342"/>
                </a:lnTo>
                <a:lnTo>
                  <a:pt x="5804135" y="71342"/>
                </a:lnTo>
                <a:lnTo>
                  <a:pt x="5804135" y="163068"/>
                </a:lnTo>
                <a:lnTo>
                  <a:pt x="5006121" y="163068"/>
                </a:lnTo>
                <a:lnTo>
                  <a:pt x="5006121" y="762343"/>
                </a:lnTo>
                <a:lnTo>
                  <a:pt x="4794133" y="762343"/>
                </a:lnTo>
                <a:lnTo>
                  <a:pt x="4794133" y="665521"/>
                </a:lnTo>
                <a:lnTo>
                  <a:pt x="4820631" y="665521"/>
                </a:lnTo>
                <a:lnTo>
                  <a:pt x="4820632" y="71342"/>
                </a:lnTo>
                <a:lnTo>
                  <a:pt x="5225243" y="71342"/>
                </a:lnTo>
                <a:lnTo>
                  <a:pt x="5225244" y="0"/>
                </a:lnTo>
                <a:close/>
                <a:moveTo>
                  <a:pt x="6336725" y="12230"/>
                </a:moveTo>
                <a:lnTo>
                  <a:pt x="6196079" y="286388"/>
                </a:lnTo>
                <a:lnTo>
                  <a:pt x="6014666" y="286388"/>
                </a:lnTo>
                <a:lnTo>
                  <a:pt x="5993264" y="213007"/>
                </a:lnTo>
                <a:lnTo>
                  <a:pt x="6027916" y="213007"/>
                </a:lnTo>
                <a:lnTo>
                  <a:pt x="6140025" y="12230"/>
                </a:lnTo>
                <a:close/>
                <a:moveTo>
                  <a:pt x="6845294" y="12230"/>
                </a:moveTo>
                <a:lnTo>
                  <a:pt x="6959442" y="213007"/>
                </a:lnTo>
                <a:lnTo>
                  <a:pt x="7006324" y="213007"/>
                </a:lnTo>
                <a:lnTo>
                  <a:pt x="6981863" y="286388"/>
                </a:lnTo>
                <a:lnTo>
                  <a:pt x="6794335" y="286388"/>
                </a:lnTo>
                <a:lnTo>
                  <a:pt x="6696494" y="112109"/>
                </a:lnTo>
                <a:lnTo>
                  <a:pt x="6316343" y="112109"/>
                </a:lnTo>
                <a:lnTo>
                  <a:pt x="6366281" y="12230"/>
                </a:lnTo>
                <a:close/>
                <a:moveTo>
                  <a:pt x="7590892" y="9172"/>
                </a:moveTo>
                <a:lnTo>
                  <a:pt x="7438015" y="210969"/>
                </a:lnTo>
                <a:lnTo>
                  <a:pt x="7571527" y="210969"/>
                </a:lnTo>
                <a:lnTo>
                  <a:pt x="7571527" y="302695"/>
                </a:lnTo>
                <a:lnTo>
                  <a:pt x="7423747" y="499395"/>
                </a:lnTo>
                <a:lnTo>
                  <a:pt x="7564393" y="499395"/>
                </a:lnTo>
                <a:lnTo>
                  <a:pt x="7564393" y="591121"/>
                </a:lnTo>
                <a:lnTo>
                  <a:pt x="7212778" y="591121"/>
                </a:lnTo>
                <a:lnTo>
                  <a:pt x="7212778" y="517741"/>
                </a:lnTo>
                <a:lnTo>
                  <a:pt x="7377884" y="302695"/>
                </a:lnTo>
                <a:lnTo>
                  <a:pt x="7227046" y="302695"/>
                </a:lnTo>
                <a:lnTo>
                  <a:pt x="7227046" y="229314"/>
                </a:lnTo>
                <a:lnTo>
                  <a:pt x="7397248" y="9172"/>
                </a:lnTo>
                <a:close/>
                <a:moveTo>
                  <a:pt x="8187109" y="13249"/>
                </a:moveTo>
                <a:lnTo>
                  <a:pt x="8187109" y="364864"/>
                </a:lnTo>
                <a:lnTo>
                  <a:pt x="7975121" y="364864"/>
                </a:lnTo>
                <a:lnTo>
                  <a:pt x="7950661" y="288426"/>
                </a:lnTo>
                <a:lnTo>
                  <a:pt x="8008754" y="288426"/>
                </a:lnTo>
                <a:lnTo>
                  <a:pt x="8008753" y="104975"/>
                </a:lnTo>
                <a:lnTo>
                  <a:pt x="7872184" y="104975"/>
                </a:lnTo>
                <a:lnTo>
                  <a:pt x="7801861" y="364864"/>
                </a:lnTo>
                <a:lnTo>
                  <a:pt x="7630639" y="364864"/>
                </a:lnTo>
                <a:lnTo>
                  <a:pt x="7599045" y="288426"/>
                </a:lnTo>
                <a:lnTo>
                  <a:pt x="7647965" y="288426"/>
                </a:lnTo>
                <a:lnTo>
                  <a:pt x="7694847" y="104975"/>
                </a:lnTo>
                <a:lnTo>
                  <a:pt x="7614333" y="104975"/>
                </a:lnTo>
                <a:lnTo>
                  <a:pt x="7614333" y="132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8000" dirty="0">
              <a:solidFill>
                <a:srgbClr val="FFC000"/>
              </a:solidFill>
              <a:latin typeface="造字工房版黑（非商用）常规体" pitchFamily="50" charset="-122"/>
              <a:ea typeface="造字工房版黑（非商用）常规体" pitchFamily="50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95DE83-0169-4EE2-8BA1-9ACE622568E8}"/>
              </a:ext>
            </a:extLst>
          </p:cNvPr>
          <p:cNvSpPr txBox="1"/>
          <p:nvPr/>
        </p:nvSpPr>
        <p:spPr>
          <a:xfrm>
            <a:off x="4145047" y="3258121"/>
            <a:ext cx="390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WeChat Mini Program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placeholder_64509">
            <a:extLst>
              <a:ext uri="{FF2B5EF4-FFF2-40B4-BE49-F238E27FC236}">
                <a16:creationId xmlns:a16="http://schemas.microsoft.com/office/drawing/2014/main" id="{FB6A4E8B-4005-4D4A-B147-AC66D425E72E}"/>
              </a:ext>
            </a:extLst>
          </p:cNvPr>
          <p:cNvSpPr>
            <a:spLocks noChangeAspect="1"/>
          </p:cNvSpPr>
          <p:nvPr/>
        </p:nvSpPr>
        <p:spPr bwMode="auto">
          <a:xfrm>
            <a:off x="492327" y="4918663"/>
            <a:ext cx="1017159" cy="1416678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5" h="607">
                <a:moveTo>
                  <a:pt x="435" y="218"/>
                </a:moveTo>
                <a:cubicBezTo>
                  <a:pt x="435" y="97"/>
                  <a:pt x="337" y="0"/>
                  <a:pt x="217" y="0"/>
                </a:cubicBezTo>
                <a:cubicBezTo>
                  <a:pt x="97" y="0"/>
                  <a:pt x="0" y="97"/>
                  <a:pt x="0" y="218"/>
                </a:cubicBezTo>
                <a:cubicBezTo>
                  <a:pt x="0" y="265"/>
                  <a:pt x="22" y="305"/>
                  <a:pt x="41" y="345"/>
                </a:cubicBezTo>
                <a:cubicBezTo>
                  <a:pt x="75" y="413"/>
                  <a:pt x="138" y="522"/>
                  <a:pt x="171" y="580"/>
                </a:cubicBezTo>
                <a:cubicBezTo>
                  <a:pt x="179" y="595"/>
                  <a:pt x="199" y="607"/>
                  <a:pt x="220" y="607"/>
                </a:cubicBezTo>
                <a:cubicBezTo>
                  <a:pt x="242" y="607"/>
                  <a:pt x="261" y="595"/>
                  <a:pt x="269" y="580"/>
                </a:cubicBezTo>
                <a:cubicBezTo>
                  <a:pt x="301" y="522"/>
                  <a:pt x="357" y="428"/>
                  <a:pt x="394" y="344"/>
                </a:cubicBezTo>
                <a:cubicBezTo>
                  <a:pt x="412" y="304"/>
                  <a:pt x="435" y="265"/>
                  <a:pt x="435" y="218"/>
                </a:cubicBezTo>
                <a:close/>
                <a:moveTo>
                  <a:pt x="217" y="146"/>
                </a:moveTo>
                <a:cubicBezTo>
                  <a:pt x="257" y="146"/>
                  <a:pt x="289" y="178"/>
                  <a:pt x="289" y="218"/>
                </a:cubicBezTo>
                <a:cubicBezTo>
                  <a:pt x="289" y="257"/>
                  <a:pt x="257" y="289"/>
                  <a:pt x="217" y="289"/>
                </a:cubicBezTo>
                <a:cubicBezTo>
                  <a:pt x="178" y="289"/>
                  <a:pt x="146" y="257"/>
                  <a:pt x="146" y="218"/>
                </a:cubicBezTo>
                <a:cubicBezTo>
                  <a:pt x="146" y="178"/>
                  <a:pt x="178" y="146"/>
                  <a:pt x="217" y="146"/>
                </a:cubicBez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  <a:effectLst>
            <a:softEdge rad="76200"/>
          </a:effectLst>
        </p:spPr>
      </p:sp>
      <p:sp>
        <p:nvSpPr>
          <p:cNvPr id="17" name="placeholder_64509">
            <a:extLst>
              <a:ext uri="{FF2B5EF4-FFF2-40B4-BE49-F238E27FC236}">
                <a16:creationId xmlns:a16="http://schemas.microsoft.com/office/drawing/2014/main" id="{74741877-C4CE-4427-BEC0-068142DD8F12}"/>
              </a:ext>
            </a:extLst>
          </p:cNvPr>
          <p:cNvSpPr>
            <a:spLocks noChangeAspect="1"/>
          </p:cNvSpPr>
          <p:nvPr/>
        </p:nvSpPr>
        <p:spPr bwMode="auto">
          <a:xfrm>
            <a:off x="8168293" y="4545806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2FBAC80-06CD-43C1-B39A-F7AA86F154F6}"/>
              </a:ext>
            </a:extLst>
          </p:cNvPr>
          <p:cNvSpPr>
            <a:spLocks noChangeAspect="1"/>
          </p:cNvSpPr>
          <p:nvPr/>
        </p:nvSpPr>
        <p:spPr bwMode="auto">
          <a:xfrm>
            <a:off x="10201064" y="4206441"/>
            <a:ext cx="2483263" cy="3458637"/>
          </a:xfrm>
          <a:custGeom>
            <a:avLst/>
            <a:gdLst>
              <a:gd name="connsiteX0" fmla="*/ 1238900 w 2483263"/>
              <a:gd name="connsiteY0" fmla="*/ 0 h 3458637"/>
              <a:gd name="connsiteX1" fmla="*/ 2483263 w 2483263"/>
              <a:gd name="connsiteY1" fmla="*/ 1241997 h 3458637"/>
              <a:gd name="connsiteX2" fmla="*/ 2249091 w 2483263"/>
              <a:gd name="connsiteY2" fmla="*/ 1960010 h 3458637"/>
              <a:gd name="connsiteX3" fmla="*/ 1535650 w 2483263"/>
              <a:gd name="connsiteY3" fmla="*/ 3304728 h 3458637"/>
              <a:gd name="connsiteX4" fmla="*/ 1255786 w 2483263"/>
              <a:gd name="connsiteY4" fmla="*/ 3458637 h 3458637"/>
              <a:gd name="connsiteX5" fmla="*/ 976171 w 2483263"/>
              <a:gd name="connsiteY5" fmla="*/ 3304728 h 3458637"/>
              <a:gd name="connsiteX6" fmla="*/ 234172 w 2483263"/>
              <a:gd name="connsiteY6" fmla="*/ 1965889 h 3458637"/>
              <a:gd name="connsiteX7" fmla="*/ 0 w 2483263"/>
              <a:gd name="connsiteY7" fmla="*/ 1241997 h 3458637"/>
              <a:gd name="connsiteX8" fmla="*/ 1238900 w 2483263"/>
              <a:gd name="connsiteY8" fmla="*/ 0 h 34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3263" h="3458637">
                <a:moveTo>
                  <a:pt x="1238900" y="0"/>
                </a:moveTo>
                <a:cubicBezTo>
                  <a:pt x="1923784" y="0"/>
                  <a:pt x="2483263" y="552690"/>
                  <a:pt x="2483263" y="1241997"/>
                </a:cubicBezTo>
                <a:cubicBezTo>
                  <a:pt x="2483263" y="1510041"/>
                  <a:pt x="2351898" y="1732086"/>
                  <a:pt x="2249091" y="1960010"/>
                </a:cubicBezTo>
                <a:cubicBezTo>
                  <a:pt x="2038014" y="2438685"/>
                  <a:pt x="1718418" y="2974428"/>
                  <a:pt x="1535650" y="3304728"/>
                </a:cubicBezTo>
                <a:cubicBezTo>
                  <a:pt x="1489958" y="3390156"/>
                  <a:pt x="1381439" y="3458637"/>
                  <a:pt x="1255786" y="3458637"/>
                </a:cubicBezTo>
                <a:cubicBezTo>
                  <a:pt x="1136093" y="3458637"/>
                  <a:pt x="1021863" y="3390156"/>
                  <a:pt x="976171" y="3304728"/>
                </a:cubicBezTo>
                <a:cubicBezTo>
                  <a:pt x="787691" y="2974428"/>
                  <a:pt x="428115" y="2353257"/>
                  <a:pt x="234172" y="1965889"/>
                </a:cubicBezTo>
                <a:cubicBezTo>
                  <a:pt x="125653" y="1737965"/>
                  <a:pt x="0" y="1510041"/>
                  <a:pt x="0" y="1241997"/>
                </a:cubicBezTo>
                <a:cubicBezTo>
                  <a:pt x="0" y="552690"/>
                  <a:pt x="553768" y="0"/>
                  <a:pt x="1238900" y="0"/>
                </a:cubicBezTo>
                <a:close/>
              </a:path>
            </a:pathLst>
          </a:custGeom>
          <a:solidFill>
            <a:schemeClr val="accent1">
              <a:alpha val="29000"/>
            </a:schemeClr>
          </a:solidFill>
          <a:ln>
            <a:noFill/>
          </a:ln>
          <a:effectLst>
            <a:glow>
              <a:schemeClr val="accent1">
                <a:satMod val="175000"/>
              </a:schemeClr>
            </a:glow>
            <a:softEdge rad="342900"/>
          </a:effectLst>
        </p:spPr>
      </p:sp>
      <p:sp>
        <p:nvSpPr>
          <p:cNvPr id="22" name="placeholder_64509">
            <a:extLst>
              <a:ext uri="{FF2B5EF4-FFF2-40B4-BE49-F238E27FC236}">
                <a16:creationId xmlns:a16="http://schemas.microsoft.com/office/drawing/2014/main" id="{56D31978-5094-497B-8BA3-2C8E3B9B1F87}"/>
              </a:ext>
            </a:extLst>
          </p:cNvPr>
          <p:cNvSpPr>
            <a:spLocks noChangeAspect="1"/>
          </p:cNvSpPr>
          <p:nvPr/>
        </p:nvSpPr>
        <p:spPr bwMode="auto">
          <a:xfrm>
            <a:off x="4339675" y="3475283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400F776C-48A3-46C1-9948-8D31647A594F}"/>
              </a:ext>
            </a:extLst>
          </p:cNvPr>
          <p:cNvSpPr/>
          <p:nvPr/>
        </p:nvSpPr>
        <p:spPr>
          <a:xfrm rot="21357563" flipV="1">
            <a:off x="2827685" y="806085"/>
            <a:ext cx="6495802" cy="4499078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75000"/>
              <a:alpha val="47000"/>
            </a:schemeClr>
          </a:solidFill>
          <a:ln w="57150">
            <a:noFill/>
          </a:ln>
          <a:effectLst>
            <a:glow>
              <a:schemeClr val="accent1">
                <a:alpha val="40000"/>
              </a:schemeClr>
            </a:glow>
            <a:outerShdw blurRad="292100" dist="88900" sx="102000" sy="102000" algn="ctr" rotWithShape="0">
              <a:schemeClr val="bg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73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E04B7F-A22E-47FE-AE62-DAE7552D5B25}"/>
              </a:ext>
            </a:extLst>
          </p:cNvPr>
          <p:cNvSpPr txBox="1"/>
          <p:nvPr/>
        </p:nvSpPr>
        <p:spPr>
          <a:xfrm>
            <a:off x="4194216" y="2553194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小程序市场现状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E7D022-272F-4DBA-8E94-2AACFCC3E46D}"/>
              </a:ext>
            </a:extLst>
          </p:cNvPr>
          <p:cNvSpPr txBox="1"/>
          <p:nvPr/>
        </p:nvSpPr>
        <p:spPr>
          <a:xfrm>
            <a:off x="4194216" y="3554543"/>
            <a:ext cx="6761661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小程序用户数量预计在</a:t>
            </a:r>
            <a:r>
              <a:rPr lang="en-US" altLang="zh-CN" sz="1200" dirty="0">
                <a:solidFill>
                  <a:srgbClr val="2D2D2D"/>
                </a:solidFill>
              </a:rPr>
              <a:t>Q4</a:t>
            </a:r>
            <a:r>
              <a:rPr lang="zh-CN" altLang="en-US" sz="1200" dirty="0">
                <a:solidFill>
                  <a:srgbClr val="2D2D2D"/>
                </a:solidFill>
              </a:rPr>
              <a:t>阶段可增长至</a:t>
            </a:r>
            <a:r>
              <a:rPr lang="en-US" altLang="zh-CN" sz="1200" dirty="0">
                <a:solidFill>
                  <a:srgbClr val="2D2D2D"/>
                </a:solidFill>
              </a:rPr>
              <a:t>2</a:t>
            </a:r>
            <a:r>
              <a:rPr lang="zh-CN" altLang="en-US" sz="1200" dirty="0">
                <a:solidFill>
                  <a:srgbClr val="2D2D2D"/>
                </a:solidFill>
              </a:rPr>
              <a:t>亿。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小程序已经基本渗透到微信活跃用户人群中，用户使用习惯逐渐形成。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目前支付宝小程序、小米直达号、安卓应用系统等己经紧随其后开始探索市场。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2F091E84-B449-4017-9780-4D910FB79AFC}"/>
              </a:ext>
            </a:extLst>
          </p:cNvPr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E6A4D3DA-6BE6-45D4-A61E-A0BE0F7187FF}"/>
              </a:ext>
            </a:extLst>
          </p:cNvPr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04ADDDD-120E-44AD-9AF8-F7C7DAFA89C4}"/>
              </a:ext>
            </a:extLst>
          </p:cNvPr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93896BC-E783-4FE3-9125-5C06B16FD336}"/>
              </a:ext>
            </a:extLst>
          </p:cNvPr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CAC5B70-3C4B-4B7D-9332-89CD4FE2FC70}"/>
              </a:ext>
            </a:extLst>
          </p:cNvPr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laceholder_64509">
            <a:extLst>
              <a:ext uri="{FF2B5EF4-FFF2-40B4-BE49-F238E27FC236}">
                <a16:creationId xmlns:a16="http://schemas.microsoft.com/office/drawing/2014/main" id="{353288B2-EE4F-4FCA-927B-E59B3307BE1D}"/>
              </a:ext>
            </a:extLst>
          </p:cNvPr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D2F0F72-51B1-4595-B196-6E1DB69B6C82}"/>
              </a:ext>
            </a:extLst>
          </p:cNvPr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41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FD12E5-DD86-4594-80A9-15977A2B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75" y="1829573"/>
            <a:ext cx="5667025" cy="37222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F1D0DB-BEAC-4CA8-80D1-C2718C00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1" y="1887628"/>
            <a:ext cx="5586938" cy="39129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2365AD-6E0E-4C64-B22A-E22C292A68A7}"/>
              </a:ext>
            </a:extLst>
          </p:cNvPr>
          <p:cNvSpPr txBox="1"/>
          <p:nvPr/>
        </p:nvSpPr>
        <p:spPr>
          <a:xfrm>
            <a:off x="10676854" y="6341423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数据来源：即速应用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084654-6488-42DF-A096-29B7D288CB1A}"/>
              </a:ext>
            </a:extLst>
          </p:cNvPr>
          <p:cNvSpPr txBox="1"/>
          <p:nvPr/>
        </p:nvSpPr>
        <p:spPr>
          <a:xfrm>
            <a:off x="7104509" y="1263741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微信小程序</a:t>
            </a:r>
            <a:r>
              <a:rPr lang="en-US" altLang="zh-CN" dirty="0">
                <a:solidFill>
                  <a:schemeClr val="bg1"/>
                </a:solidFill>
              </a:rPr>
              <a:t>2017</a:t>
            </a:r>
            <a:r>
              <a:rPr lang="zh-CN" altLang="en-US" dirty="0">
                <a:solidFill>
                  <a:schemeClr val="bg1"/>
                </a:solidFill>
              </a:rPr>
              <a:t>年开发数量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193F0F-772A-4704-81E7-FD3C7BB434AA}"/>
              </a:ext>
            </a:extLst>
          </p:cNvPr>
          <p:cNvSpPr txBox="1"/>
          <p:nvPr/>
        </p:nvSpPr>
        <p:spPr>
          <a:xfrm>
            <a:off x="1858463" y="1263741"/>
            <a:ext cx="344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微信小程序城市分布数量</a:t>
            </a:r>
            <a:r>
              <a:rPr lang="en-US" altLang="zh-CN" dirty="0">
                <a:solidFill>
                  <a:schemeClr val="bg1"/>
                </a:solidFill>
              </a:rPr>
              <a:t>TOP10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3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F907A06-9C81-4036-9FCA-3E205D0AE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0"/>
          <a:stretch/>
        </p:blipFill>
        <p:spPr>
          <a:xfrm>
            <a:off x="1300312" y="2346157"/>
            <a:ext cx="9591375" cy="37194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C0543A-E194-4C3C-B715-9C7B5A73512D}"/>
              </a:ext>
            </a:extLst>
          </p:cNvPr>
          <p:cNvSpPr txBox="1"/>
          <p:nvPr/>
        </p:nvSpPr>
        <p:spPr>
          <a:xfrm>
            <a:off x="10676854" y="6341423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数据来源：即速应用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08284E-E813-470E-99EC-859355C0B6BF}"/>
              </a:ext>
            </a:extLst>
          </p:cNvPr>
          <p:cNvSpPr txBox="1"/>
          <p:nvPr/>
        </p:nvSpPr>
        <p:spPr>
          <a:xfrm>
            <a:off x="4272424" y="126374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商业类小程序平均月流水环比增长</a:t>
            </a:r>
          </a:p>
        </p:txBody>
      </p:sp>
    </p:spTree>
    <p:extLst>
      <p:ext uri="{BB962C8B-B14F-4D97-AF65-F5344CB8AC3E}">
        <p14:creationId xmlns:p14="http://schemas.microsoft.com/office/powerpoint/2010/main" val="1203999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B125F5-B9BE-490E-83BB-02F8B52A7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7"/>
          <a:stretch/>
        </p:blipFill>
        <p:spPr>
          <a:xfrm>
            <a:off x="3308785" y="2542846"/>
            <a:ext cx="5574430" cy="3521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00D2FD-BE29-4536-BF80-CEC62D0461CE}"/>
              </a:ext>
            </a:extLst>
          </p:cNvPr>
          <p:cNvSpPr txBox="1"/>
          <p:nvPr/>
        </p:nvSpPr>
        <p:spPr>
          <a:xfrm>
            <a:off x="10676854" y="6341423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数据来源：即速应用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7B3D7D-69C7-4DA6-8225-AE1BB28E34D7}"/>
              </a:ext>
            </a:extLst>
          </p:cNvPr>
          <p:cNvSpPr txBox="1"/>
          <p:nvPr/>
        </p:nvSpPr>
        <p:spPr>
          <a:xfrm>
            <a:off x="4849506" y="126374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微信小程序消费额占比</a:t>
            </a:r>
          </a:p>
        </p:txBody>
      </p:sp>
    </p:spTree>
    <p:extLst>
      <p:ext uri="{BB962C8B-B14F-4D97-AF65-F5344CB8AC3E}">
        <p14:creationId xmlns:p14="http://schemas.microsoft.com/office/powerpoint/2010/main" val="251933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B39F951-3284-4537-B5CF-E9F97D1E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8" t="2648" r="7106" b="2197"/>
          <a:stretch>
            <a:fillRect/>
          </a:stretch>
        </p:blipFill>
        <p:spPr>
          <a:xfrm>
            <a:off x="7370658" y="2217070"/>
            <a:ext cx="2764561" cy="2764561"/>
          </a:xfrm>
          <a:custGeom>
            <a:avLst/>
            <a:gdLst>
              <a:gd name="connsiteX0" fmla="*/ 1647825 w 3295650"/>
              <a:gd name="connsiteY0" fmla="*/ 0 h 3295650"/>
              <a:gd name="connsiteX1" fmla="*/ 3295650 w 3295650"/>
              <a:gd name="connsiteY1" fmla="*/ 1647825 h 3295650"/>
              <a:gd name="connsiteX2" fmla="*/ 1647825 w 3295650"/>
              <a:gd name="connsiteY2" fmla="*/ 3295650 h 3295650"/>
              <a:gd name="connsiteX3" fmla="*/ 0 w 3295650"/>
              <a:gd name="connsiteY3" fmla="*/ 1647825 h 3295650"/>
              <a:gd name="connsiteX4" fmla="*/ 1647825 w 3295650"/>
              <a:gd name="connsiteY4" fmla="*/ 0 h 32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5650" h="3295650">
                <a:moveTo>
                  <a:pt x="1647825" y="0"/>
                </a:moveTo>
                <a:cubicBezTo>
                  <a:pt x="2557894" y="0"/>
                  <a:pt x="3295650" y="737756"/>
                  <a:pt x="3295650" y="1647825"/>
                </a:cubicBezTo>
                <a:cubicBezTo>
                  <a:pt x="3295650" y="2557894"/>
                  <a:pt x="2557894" y="3295650"/>
                  <a:pt x="1647825" y="3295650"/>
                </a:cubicBezTo>
                <a:cubicBezTo>
                  <a:pt x="737756" y="3295650"/>
                  <a:pt x="0" y="2557894"/>
                  <a:pt x="0" y="1647825"/>
                </a:cubicBezTo>
                <a:cubicBezTo>
                  <a:pt x="0" y="737756"/>
                  <a:pt x="737756" y="0"/>
                  <a:pt x="1647825" y="0"/>
                </a:cubicBez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98E9F1-53B3-4C16-AC09-49CE9DF1B9F6}"/>
              </a:ext>
            </a:extLst>
          </p:cNvPr>
          <p:cNvSpPr txBox="1"/>
          <p:nvPr/>
        </p:nvSpPr>
        <p:spPr>
          <a:xfrm>
            <a:off x="1306094" y="3107406"/>
            <a:ext cx="3515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在用户使用微信小程序消费的类别中，餐饮外卖占比位居首位，达到</a:t>
            </a:r>
            <a:r>
              <a:rPr lang="en-US" altLang="zh-CN" sz="1400" dirty="0"/>
              <a:t>26%</a:t>
            </a:r>
          </a:p>
          <a:p>
            <a:pPr>
              <a:lnSpc>
                <a:spcPct val="120000"/>
              </a:lnSpc>
            </a:pPr>
            <a:endParaRPr lang="en-US" altLang="zh-CN" sz="1400" dirty="0"/>
          </a:p>
          <a:p>
            <a:pPr>
              <a:lnSpc>
                <a:spcPct val="120000"/>
              </a:lnSpc>
            </a:pPr>
            <a:r>
              <a:rPr lang="zh-CN" altLang="en-US" sz="1400" dirty="0"/>
              <a:t>水果生鲜、服装鞋包、生活用品和交通出行等消费也明显高于其他类别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0941EA-4D32-41B6-8BCC-B9943E026F1B}"/>
              </a:ext>
            </a:extLst>
          </p:cNvPr>
          <p:cNvSpPr/>
          <p:nvPr/>
        </p:nvSpPr>
        <p:spPr>
          <a:xfrm>
            <a:off x="6586401" y="5207589"/>
            <a:ext cx="4708795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餐饮外卖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水果生鲜      服装鞋包      生活用品      交通出行      教育学习      家居家饰      医疗健康      其他消费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4EE34B-96F8-42B8-AE96-FD9FFB3C3A27}"/>
              </a:ext>
            </a:extLst>
          </p:cNvPr>
          <p:cNvSpPr/>
          <p:nvPr/>
        </p:nvSpPr>
        <p:spPr>
          <a:xfrm>
            <a:off x="6586402" y="5320527"/>
            <a:ext cx="137298" cy="1372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D33BDC-9C0B-4808-8FF2-92AD1CFB2BA3}"/>
              </a:ext>
            </a:extLst>
          </p:cNvPr>
          <p:cNvSpPr/>
          <p:nvPr/>
        </p:nvSpPr>
        <p:spPr>
          <a:xfrm>
            <a:off x="7367452" y="5320527"/>
            <a:ext cx="137298" cy="137298"/>
          </a:xfrm>
          <a:prstGeom prst="rect">
            <a:avLst/>
          </a:prstGeom>
          <a:solidFill>
            <a:srgbClr val="00C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CB53BF-244B-4DD7-8A48-0C9A2CDF7B4B}"/>
              </a:ext>
            </a:extLst>
          </p:cNvPr>
          <p:cNvSpPr/>
          <p:nvPr/>
        </p:nvSpPr>
        <p:spPr>
          <a:xfrm>
            <a:off x="8140815" y="5320527"/>
            <a:ext cx="137298" cy="137298"/>
          </a:xfrm>
          <a:prstGeom prst="rect">
            <a:avLst/>
          </a:prstGeom>
          <a:solidFill>
            <a:srgbClr val="2CC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4D17AF-9B2E-47FE-96A0-623EB251469E}"/>
              </a:ext>
            </a:extLst>
          </p:cNvPr>
          <p:cNvSpPr/>
          <p:nvPr/>
        </p:nvSpPr>
        <p:spPr>
          <a:xfrm>
            <a:off x="8914178" y="5320527"/>
            <a:ext cx="137298" cy="137298"/>
          </a:xfrm>
          <a:prstGeom prst="rect">
            <a:avLst/>
          </a:prstGeom>
          <a:solidFill>
            <a:srgbClr val="788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D29DAC-DFEB-41D5-AEF4-DA7068544E56}"/>
              </a:ext>
            </a:extLst>
          </p:cNvPr>
          <p:cNvSpPr/>
          <p:nvPr/>
        </p:nvSpPr>
        <p:spPr>
          <a:xfrm>
            <a:off x="9687541" y="5320527"/>
            <a:ext cx="137298" cy="1372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C2281D-0852-4161-8B92-6300391751A5}"/>
              </a:ext>
            </a:extLst>
          </p:cNvPr>
          <p:cNvSpPr/>
          <p:nvPr/>
        </p:nvSpPr>
        <p:spPr>
          <a:xfrm>
            <a:off x="10460904" y="5320527"/>
            <a:ext cx="137298" cy="137298"/>
          </a:xfrm>
          <a:prstGeom prst="rect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5C0835-D198-4B95-B592-84E5FD704D7B}"/>
              </a:ext>
            </a:extLst>
          </p:cNvPr>
          <p:cNvSpPr/>
          <p:nvPr/>
        </p:nvSpPr>
        <p:spPr>
          <a:xfrm>
            <a:off x="9303617" y="5558652"/>
            <a:ext cx="137298" cy="137298"/>
          </a:xfrm>
          <a:prstGeom prst="rect">
            <a:avLst/>
          </a:prstGeom>
          <a:solidFill>
            <a:srgbClr val="226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863D2A-8469-4A91-8A8D-1FC036475C27}"/>
              </a:ext>
            </a:extLst>
          </p:cNvPr>
          <p:cNvSpPr/>
          <p:nvPr/>
        </p:nvSpPr>
        <p:spPr>
          <a:xfrm>
            <a:off x="8532091" y="5558652"/>
            <a:ext cx="137298" cy="137298"/>
          </a:xfrm>
          <a:prstGeom prst="rect">
            <a:avLst/>
          </a:prstGeom>
          <a:solidFill>
            <a:srgbClr val="607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C45AED-9788-4532-81BB-6B8EC154953A}"/>
              </a:ext>
            </a:extLst>
          </p:cNvPr>
          <p:cNvSpPr/>
          <p:nvPr/>
        </p:nvSpPr>
        <p:spPr>
          <a:xfrm>
            <a:off x="7751039" y="5558652"/>
            <a:ext cx="137298" cy="137298"/>
          </a:xfrm>
          <a:prstGeom prst="rect">
            <a:avLst/>
          </a:prstGeom>
          <a:solidFill>
            <a:srgbClr val="38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6FC9FB-1814-4EB2-87A5-E8BF9C79C199}"/>
              </a:ext>
            </a:extLst>
          </p:cNvPr>
          <p:cNvSpPr txBox="1"/>
          <p:nvPr/>
        </p:nvSpPr>
        <p:spPr>
          <a:xfrm>
            <a:off x="10676854" y="6341423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数据来源：即速应用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067830-7F13-477E-94E3-CA35BE83E413}"/>
              </a:ext>
            </a:extLst>
          </p:cNvPr>
          <p:cNvSpPr txBox="1"/>
          <p:nvPr/>
        </p:nvSpPr>
        <p:spPr>
          <a:xfrm>
            <a:off x="4734088" y="1268413"/>
            <a:ext cx="27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D2D2D"/>
                </a:solidFill>
              </a:rPr>
              <a:t>微信小程序消费类别占比</a:t>
            </a:r>
          </a:p>
        </p:txBody>
      </p:sp>
    </p:spTree>
    <p:extLst>
      <p:ext uri="{BB962C8B-B14F-4D97-AF65-F5344CB8AC3E}">
        <p14:creationId xmlns:p14="http://schemas.microsoft.com/office/powerpoint/2010/main" val="126920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0E7BEF05-B819-4FAF-A720-12A3E2C3DD2D}"/>
              </a:ext>
            </a:extLst>
          </p:cNvPr>
          <p:cNvSpPr txBox="1"/>
          <p:nvPr/>
        </p:nvSpPr>
        <p:spPr>
          <a:xfrm>
            <a:off x="9734288" y="6341423"/>
            <a:ext cx="2339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数据来源：网络公开数据及即速应用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9279CA6-F394-49DC-BA31-FFA854AD0E39}"/>
              </a:ext>
            </a:extLst>
          </p:cNvPr>
          <p:cNvGrpSpPr/>
          <p:nvPr/>
        </p:nvGrpSpPr>
        <p:grpSpPr>
          <a:xfrm>
            <a:off x="1161142" y="1263741"/>
            <a:ext cx="10043886" cy="4803230"/>
            <a:chOff x="1161142" y="1263741"/>
            <a:chExt cx="10043886" cy="480323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652B64D-2F39-4FC5-B8CC-04C498762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742" b="85055" l="10000" r="90000">
                          <a14:foregroundMark x1="34074" y1="22140" x2="49630" y2="19742"/>
                          <a14:foregroundMark x1="38148" y1="20480" x2="48889" y2="22325"/>
                          <a14:foregroundMark x1="48889" y1="22325" x2="57778" y2="28413"/>
                          <a14:foregroundMark x1="57778" y1="28413" x2="63148" y2="41513"/>
                          <a14:foregroundMark x1="63148" y1="41513" x2="63333" y2="55351"/>
                          <a14:foregroundMark x1="71296" y1="49446" x2="72963" y2="59963"/>
                          <a14:foregroundMark x1="72963" y1="59963" x2="70741" y2="70295"/>
                          <a14:foregroundMark x1="70741" y1="70295" x2="65926" y2="71956"/>
                          <a14:foregroundMark x1="44259" y1="85055" x2="56852" y2="83026"/>
                          <a14:backgroundMark x1="81111" y1="22140" x2="97593" y2="38561"/>
                          <a14:backgroundMark x1="97593" y1="38561" x2="97593" y2="54428"/>
                        </a14:backgroundRemoval>
                      </a14:imgEffect>
                    </a14:imgLayer>
                  </a14:imgProps>
                </a:ext>
              </a:extLst>
            </a:blip>
            <a:srcRect t="14554" b="8302"/>
            <a:stretch/>
          </p:blipFill>
          <p:spPr>
            <a:xfrm>
              <a:off x="6387562" y="2336799"/>
              <a:ext cx="4817466" cy="373017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B3D620B-ABAB-4304-B12A-66EBFD67C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143" b="86018" l="7746" r="95021">
                          <a14:foregroundMark x1="11342" y1="26596" x2="15768" y2="25380"/>
                          <a14:foregroundMark x1="12172" y1="29939" x2="17427" y2="21733"/>
                          <a14:foregroundMark x1="17427" y1="21733" x2="9405" y2="28571"/>
                          <a14:foregroundMark x1="9405" y1="28571" x2="17842" y2="32371"/>
                          <a14:foregroundMark x1="17842" y1="32371" x2="22545" y2="31459"/>
                          <a14:foregroundMark x1="9959" y1="28723" x2="18672" y2="24012"/>
                          <a14:foregroundMark x1="18672" y1="24012" x2="13001" y2="33587"/>
                          <a14:foregroundMark x1="13001" y1="33587" x2="8022" y2="29939"/>
                          <a14:foregroundMark x1="21715" y1="35106" x2="27248" y2="26748"/>
                          <a14:foregroundMark x1="27248" y1="26748" x2="37068" y2="20821"/>
                          <a14:foregroundMark x1="37068" y1="20821" x2="46473" y2="24772"/>
                          <a14:foregroundMark x1="46473" y1="24772" x2="49931" y2="35866"/>
                          <a14:foregroundMark x1="49931" y1="35866" x2="48824" y2="46809"/>
                          <a14:foregroundMark x1="48824" y1="46809" x2="39834" y2="52432"/>
                          <a14:foregroundMark x1="39834" y1="52432" x2="31120" y2="49088"/>
                          <a14:foregroundMark x1="31120" y1="49088" x2="27801" y2="46049"/>
                          <a14:foregroundMark x1="26418" y1="13070" x2="33057" y2="11246"/>
                          <a14:foregroundMark x1="25311" y1="15957" x2="31120" y2="15350"/>
                          <a14:foregroundMark x1="25864" y1="12158" x2="30844" y2="12158"/>
                          <a14:foregroundMark x1="26141" y1="10942" x2="37898" y2="9119"/>
                          <a14:foregroundMark x1="37898" y1="9119" x2="41079" y2="9119"/>
                          <a14:foregroundMark x1="21162" y1="38146" x2="30705" y2="37082"/>
                          <a14:foregroundMark x1="30705" y1="37082" x2="49654" y2="37842"/>
                          <a14:foregroundMark x1="9682" y1="76292" x2="20885" y2="73556"/>
                          <a14:foregroundMark x1="11342" y1="79939" x2="19502" y2="79331"/>
                          <a14:foregroundMark x1="7469" y1="74164" x2="17427" y2="73252"/>
                          <a14:foregroundMark x1="17427" y1="73252" x2="21992" y2="82675"/>
                          <a14:foregroundMark x1="21992" y1="82675" x2="10512" y2="81307"/>
                          <a14:foregroundMark x1="10512" y1="81307" x2="7746" y2="73860"/>
                          <a14:foregroundMark x1="17427" y1="40881" x2="32089" y2="40122"/>
                          <a14:foregroundMark x1="32089" y1="40122" x2="42600" y2="45897"/>
                          <a14:foregroundMark x1="42600" y1="45897" x2="43292" y2="46657"/>
                          <a14:foregroundMark x1="26971" y1="24468" x2="42739" y2="33891"/>
                          <a14:foregroundMark x1="43292" y1="17477" x2="45505" y2="48480"/>
                          <a14:foregroundMark x1="38036" y1="83587" x2="55602" y2="83587"/>
                          <a14:foregroundMark x1="43292" y1="86626" x2="51867" y2="85410"/>
                          <a14:foregroundMark x1="79668" y1="52432" x2="89765" y2="52432"/>
                          <a14:foregroundMark x1="89765" y1="52432" x2="80775" y2="53647"/>
                          <a14:foregroundMark x1="78838" y1="53040" x2="88658" y2="50608"/>
                          <a14:foregroundMark x1="88658" y1="50608" x2="80498" y2="56687"/>
                          <a14:foregroundMark x1="80498" y1="56687" x2="80221" y2="49088"/>
                          <a14:foregroundMark x1="79115" y1="51520" x2="90041" y2="52128"/>
                          <a14:foregroundMark x1="90041" y1="52128" x2="80498" y2="52736"/>
                          <a14:foregroundMark x1="80498" y1="52736" x2="80498" y2="52736"/>
                          <a14:foregroundMark x1="83817" y1="57143" x2="91978" y2="56839"/>
                          <a14:foregroundMark x1="49378" y1="18693" x2="45505" y2="8359"/>
                          <a14:foregroundMark x1="45505" y1="8359" x2="34993" y2="6687"/>
                          <a14:foregroundMark x1="34993" y1="6687" x2="24343" y2="9574"/>
                          <a14:foregroundMark x1="24343" y1="9574" x2="15629" y2="15350"/>
                          <a14:foregroundMark x1="15629" y1="15350" x2="8714" y2="24772"/>
                          <a14:foregroundMark x1="8714" y1="24772" x2="3873" y2="65502"/>
                          <a14:foregroundMark x1="3873" y1="65502" x2="7054" y2="76444"/>
                          <a14:foregroundMark x1="7054" y1="76444" x2="14108" y2="84347"/>
                          <a14:foregroundMark x1="14108" y1="84347" x2="35546" y2="86018"/>
                          <a14:foregroundMark x1="35546" y1="86018" x2="70401" y2="83435"/>
                          <a14:foregroundMark x1="70401" y1="83435" x2="80083" y2="79483"/>
                          <a14:foregroundMark x1="80083" y1="79483" x2="89488" y2="70061"/>
                          <a14:foregroundMark x1="89488" y1="70061" x2="95159" y2="48176"/>
                          <a14:foregroundMark x1="92473" y1="42470" x2="88935" y2="34954"/>
                          <a14:foregroundMark x1="95159" y1="48176" x2="95066" y2="47978"/>
                          <a14:foregroundMark x1="67959" y1="18491" x2="64730" y2="15957"/>
                          <a14:foregroundMark x1="88935" y1="34954" x2="83005" y2="30300"/>
                          <a14:foregroundMark x1="58159" y1="14817" x2="46335" y2="12766"/>
                          <a14:foregroundMark x1="64730" y1="15957" x2="63921" y2="15817"/>
                          <a14:foregroundMark x1="27801" y1="12158" x2="37759" y2="9422"/>
                          <a14:foregroundMark x1="37759" y1="9422" x2="21162" y2="15957"/>
                          <a14:foregroundMark x1="21162" y1="15957" x2="36515" y2="9422"/>
                          <a14:foregroundMark x1="36515" y1="9422" x2="29599" y2="17781"/>
                          <a14:foregroundMark x1="29599" y1="17781" x2="39972" y2="10334"/>
                          <a14:foregroundMark x1="39972" y1="10334" x2="49101" y2="7143"/>
                          <a14:foregroundMark x1="49101" y1="7143" x2="36376" y2="15350"/>
                          <a14:foregroundMark x1="36376" y1="15350" x2="47165" y2="12158"/>
                          <a14:foregroundMark x1="47165" y1="12158" x2="37206" y2="12766"/>
                          <a14:foregroundMark x1="37206" y1="12766" x2="27663" y2="19757"/>
                          <a14:foregroundMark x1="27663" y1="19757" x2="39834" y2="15198"/>
                          <a14:foregroundMark x1="39834" y1="15198" x2="25450" y2="28116"/>
                          <a14:foregroundMark x1="25450" y1="28116" x2="35546" y2="21733"/>
                          <a14:foregroundMark x1="35546" y1="21733" x2="30567" y2="38146"/>
                          <a14:foregroundMark x1="30567" y1="38146" x2="35961" y2="27356"/>
                          <a14:foregroundMark x1="35961" y1="27356" x2="35270" y2="42401"/>
                          <a14:foregroundMark x1="35270" y1="42401" x2="40941" y2="29483"/>
                          <a14:foregroundMark x1="40941" y1="29483" x2="41217" y2="51520"/>
                          <a14:foregroundMark x1="41217" y1="51520" x2="64848" y2="22309"/>
                          <a14:foregroundMark x1="59389" y1="18693" x2="58368" y2="18693"/>
                          <a14:foregroundMark x1="58368" y1="18693" x2="68880" y2="27356"/>
                          <a14:foregroundMark x1="68880" y1="27356" x2="72476" y2="40122"/>
                          <a14:foregroundMark x1="72476" y1="40122" x2="81881" y2="53343"/>
                          <a14:foregroundMark x1="81881" y1="53343" x2="87690" y2="45289"/>
                          <a14:foregroundMark x1="87690" y1="45289" x2="87967" y2="57599"/>
                          <a14:foregroundMark x1="87967" y1="57599" x2="89591" y2="46594"/>
                          <a14:foregroundMark x1="89665" y1="46678" x2="90871" y2="56991"/>
                          <a14:foregroundMark x1="90871" y1="56991" x2="91106" y2="48335"/>
                          <a14:foregroundMark x1="90993" y1="48204" x2="89488" y2="61702"/>
                          <a14:foregroundMark x1="89488" y1="61702" x2="84509" y2="52736"/>
                          <a14:foregroundMark x1="84509" y1="52736" x2="82019" y2="62462"/>
                          <a14:foregroundMark x1="82019" y1="62462" x2="65975" y2="71581"/>
                          <a14:foregroundMark x1="65975" y1="71581" x2="20609" y2="78723"/>
                          <a14:foregroundMark x1="20609" y1="78723" x2="37206" y2="78875"/>
                          <a14:foregroundMark x1="37206" y1="78875" x2="21300" y2="73708"/>
                          <a14:foregroundMark x1="21300" y1="73708" x2="14661" y2="62766"/>
                          <a14:foregroundMark x1="14661" y1="62766" x2="13555" y2="34498"/>
                          <a14:foregroundMark x1="13555" y1="34498" x2="16321" y2="22492"/>
                          <a14:foregroundMark x1="16321" y1="22492" x2="17289" y2="33435"/>
                          <a14:foregroundMark x1="17289" y1="33435" x2="22407" y2="17781"/>
                          <a14:foregroundMark x1="22407" y1="17781" x2="31397" y2="10942"/>
                          <a14:foregroundMark x1="31397" y1="10942" x2="32780" y2="12766"/>
                          <a14:backgroundMark x1="79115" y1="23860" x2="81328" y2="33587"/>
                          <a14:backgroundMark x1="81328" y1="33587" x2="83541" y2="27812"/>
                          <a14:backgroundMark x1="58091" y1="14894" x2="77593" y2="27812"/>
                          <a14:backgroundMark x1="77593" y1="27812" x2="70401" y2="20821"/>
                          <a14:backgroundMark x1="70401" y1="20821" x2="94467" y2="48480"/>
                        </a14:backgroundRemoval>
                      </a14:imgEffect>
                    </a14:imgLayer>
                  </a14:imgProps>
                </a:ext>
              </a:extLst>
            </a:blip>
            <a:srcRect t="6108" b="8439"/>
            <a:stretch/>
          </p:blipFill>
          <p:spPr>
            <a:xfrm>
              <a:off x="1161142" y="2002404"/>
              <a:ext cx="5226420" cy="4064567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FE612B2-F6D3-45C9-B91D-44AEA58D6BC3}"/>
                </a:ext>
              </a:extLst>
            </p:cNvPr>
            <p:cNvSpPr txBox="1"/>
            <p:nvPr/>
          </p:nvSpPr>
          <p:spPr>
            <a:xfrm>
              <a:off x="7017425" y="1263741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微信小程序消费用户性别比例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1384F31-4F17-4C3E-A4D5-EEF12AE2DF27}"/>
                </a:ext>
              </a:extLst>
            </p:cNvPr>
            <p:cNvSpPr txBox="1"/>
            <p:nvPr/>
          </p:nvSpPr>
          <p:spPr>
            <a:xfrm>
              <a:off x="1989088" y="1263741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微信小程序消费用户年龄分布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57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1C8AAA-F050-4DF9-BAB5-9D6AE161E12F}"/>
              </a:ext>
            </a:extLst>
          </p:cNvPr>
          <p:cNvSpPr txBox="1"/>
          <p:nvPr/>
        </p:nvSpPr>
        <p:spPr>
          <a:xfrm>
            <a:off x="4194216" y="255319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商用小程序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623ED3-F32E-42A7-8261-3C5D7EC05F8D}"/>
              </a:ext>
            </a:extLst>
          </p:cNvPr>
          <p:cNvSpPr txBox="1"/>
          <p:nvPr/>
        </p:nvSpPr>
        <p:spPr>
          <a:xfrm>
            <a:off x="4194216" y="3554543"/>
            <a:ext cx="6761661" cy="51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小程序开发成本、用户获取成本很低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可以做到会员打通、营销打通、电商打通、门店打通，帮助商家改变经营模式、优化成本结构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D8F272A-A4B6-4E77-8976-F09664E6F95C}"/>
              </a:ext>
            </a:extLst>
          </p:cNvPr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091DEE5-C720-43DB-B38A-A2B4A028C4C3}"/>
              </a:ext>
            </a:extLst>
          </p:cNvPr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C8BFD0C0-CB62-4942-8A34-30009D374ED7}"/>
              </a:ext>
            </a:extLst>
          </p:cNvPr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B1A00F0-AB94-413E-A025-71E87B727992}"/>
              </a:ext>
            </a:extLst>
          </p:cNvPr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44FE2A39-5CF7-45C3-9AE7-8FF68A9F1EC8}"/>
              </a:ext>
            </a:extLst>
          </p:cNvPr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laceholder_64509">
            <a:extLst>
              <a:ext uri="{FF2B5EF4-FFF2-40B4-BE49-F238E27FC236}">
                <a16:creationId xmlns:a16="http://schemas.microsoft.com/office/drawing/2014/main" id="{EB80B64A-A7C3-4812-BBE6-C81546D09058}"/>
              </a:ext>
            </a:extLst>
          </p:cNvPr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2E59107-59EA-4129-9F32-10064E2FF30E}"/>
              </a:ext>
            </a:extLst>
          </p:cNvPr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5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FE6CDA79-17E6-42D4-8253-C76528436450}"/>
              </a:ext>
            </a:extLst>
          </p:cNvPr>
          <p:cNvGrpSpPr/>
          <p:nvPr/>
        </p:nvGrpSpPr>
        <p:grpSpPr>
          <a:xfrm>
            <a:off x="5212081" y="3146710"/>
            <a:ext cx="1767838" cy="1767838"/>
            <a:chOff x="4391428" y="1887622"/>
            <a:chExt cx="2736613" cy="273661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D2BF2A0-4C89-4244-9D28-B44D41F8194C}"/>
                </a:ext>
              </a:extLst>
            </p:cNvPr>
            <p:cNvSpPr/>
            <p:nvPr/>
          </p:nvSpPr>
          <p:spPr>
            <a:xfrm>
              <a:off x="4391428" y="1887622"/>
              <a:ext cx="2736613" cy="27366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20C0FA-F077-4EA2-88F7-992A2F429992}"/>
                </a:ext>
              </a:extLst>
            </p:cNvPr>
            <p:cNvSpPr/>
            <p:nvPr/>
          </p:nvSpPr>
          <p:spPr>
            <a:xfrm>
              <a:off x="4939929" y="2970066"/>
              <a:ext cx="1627813" cy="571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小程序</a:t>
              </a:r>
              <a:endParaRPr lang="en-US" altLang="zh-CN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C10C881-171C-4443-8427-67409A9D2C25}"/>
              </a:ext>
            </a:extLst>
          </p:cNvPr>
          <p:cNvGrpSpPr/>
          <p:nvPr/>
        </p:nvGrpSpPr>
        <p:grpSpPr>
          <a:xfrm>
            <a:off x="2205212" y="3345787"/>
            <a:ext cx="1564106" cy="1564733"/>
            <a:chOff x="1696453" y="2571087"/>
            <a:chExt cx="1564106" cy="156473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23D87F5-55E2-426E-AFD0-E8EC59CAECF8}"/>
                </a:ext>
              </a:extLst>
            </p:cNvPr>
            <p:cNvSpPr/>
            <p:nvPr/>
          </p:nvSpPr>
          <p:spPr>
            <a:xfrm>
              <a:off x="1696453" y="2571087"/>
              <a:ext cx="1564106" cy="449527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6DBE931-6FE1-4D1D-8A78-05986210A8B5}"/>
                </a:ext>
              </a:extLst>
            </p:cNvPr>
            <p:cNvSpPr/>
            <p:nvPr/>
          </p:nvSpPr>
          <p:spPr>
            <a:xfrm>
              <a:off x="1696453" y="3132901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61BAA8C-D1BE-4CAF-B59E-0ED99564B8C7}"/>
                </a:ext>
              </a:extLst>
            </p:cNvPr>
            <p:cNvSpPr/>
            <p:nvPr/>
          </p:nvSpPr>
          <p:spPr>
            <a:xfrm>
              <a:off x="1696453" y="3686293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57C3A6D-1453-493D-9DE9-BD4187E282EE}"/>
                </a:ext>
              </a:extLst>
            </p:cNvPr>
            <p:cNvSpPr/>
            <p:nvPr/>
          </p:nvSpPr>
          <p:spPr>
            <a:xfrm>
              <a:off x="2039925" y="261118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新体验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39EA28-B7AD-424D-9E64-7982D791F771}"/>
                </a:ext>
              </a:extLst>
            </p:cNvPr>
            <p:cNvSpPr/>
            <p:nvPr/>
          </p:nvSpPr>
          <p:spPr>
            <a:xfrm>
              <a:off x="2039925" y="317299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多曝光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4B26EAA-8B90-4501-A8E4-3D04DF6EDCFA}"/>
                </a:ext>
              </a:extLst>
            </p:cNvPr>
            <p:cNvSpPr/>
            <p:nvPr/>
          </p:nvSpPr>
          <p:spPr>
            <a:xfrm>
              <a:off x="2039925" y="3726390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更完善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FA9E205-FBE0-403E-9178-8C1A0026B5F0}"/>
              </a:ext>
            </a:extLst>
          </p:cNvPr>
          <p:cNvGrpSpPr/>
          <p:nvPr/>
        </p:nvGrpSpPr>
        <p:grpSpPr>
          <a:xfrm>
            <a:off x="8422681" y="3349997"/>
            <a:ext cx="1564106" cy="1564733"/>
            <a:chOff x="8133347" y="2530990"/>
            <a:chExt cx="1564106" cy="1564733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CF35898-CDB5-454B-A503-390201F92641}"/>
                </a:ext>
              </a:extLst>
            </p:cNvPr>
            <p:cNvSpPr/>
            <p:nvPr/>
          </p:nvSpPr>
          <p:spPr>
            <a:xfrm>
              <a:off x="8133347" y="2530990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6973DE7-471E-4958-AAB3-D295AC2785A4}"/>
                </a:ext>
              </a:extLst>
            </p:cNvPr>
            <p:cNvSpPr/>
            <p:nvPr/>
          </p:nvSpPr>
          <p:spPr>
            <a:xfrm>
              <a:off x="8133347" y="3092804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BF1BD00-3064-4580-A861-A69DB85EEC09}"/>
                </a:ext>
              </a:extLst>
            </p:cNvPr>
            <p:cNvSpPr/>
            <p:nvPr/>
          </p:nvSpPr>
          <p:spPr>
            <a:xfrm>
              <a:off x="8133347" y="3646196"/>
              <a:ext cx="1564106" cy="44952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F57C262-EC56-46C5-A817-56B4DDDDA224}"/>
                </a:ext>
              </a:extLst>
            </p:cNvPr>
            <p:cNvSpPr txBox="1"/>
            <p:nvPr/>
          </p:nvSpPr>
          <p:spPr>
            <a:xfrm>
              <a:off x="8476819" y="368629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大流量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A389433-B81F-4234-8D1A-DE135218D7F8}"/>
                </a:ext>
              </a:extLst>
            </p:cNvPr>
            <p:cNvSpPr/>
            <p:nvPr/>
          </p:nvSpPr>
          <p:spPr>
            <a:xfrm>
              <a:off x="8476819" y="2571087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低投入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FAB2F41-87D3-40D7-92BC-BD60C4FB51A2}"/>
                </a:ext>
              </a:extLst>
            </p:cNvPr>
            <p:cNvSpPr/>
            <p:nvPr/>
          </p:nvSpPr>
          <p:spPr>
            <a:xfrm>
              <a:off x="8476819" y="3132901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高机会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D832459-1558-48AB-BBF5-1F7427A435FF}"/>
              </a:ext>
            </a:extLst>
          </p:cNvPr>
          <p:cNvSpPr/>
          <p:nvPr/>
        </p:nvSpPr>
        <p:spPr>
          <a:xfrm>
            <a:off x="3746639" y="612259"/>
            <a:ext cx="46987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  <a:sym typeface="+mn-lt"/>
              </a:rPr>
              <a:t>能给商家带来什么</a:t>
            </a:r>
            <a:endParaRPr lang="en-US" altLang="zh-CN" sz="4400" b="1" dirty="0">
              <a:solidFill>
                <a:schemeClr val="dk1">
                  <a:lumMod val="100000"/>
                </a:schemeClr>
              </a:solidFill>
              <a:sym typeface="+mn-lt"/>
            </a:endParaRPr>
          </a:p>
        </p:txBody>
      </p:sp>
      <p:sp>
        <p:nvSpPr>
          <p:cNvPr id="21" name="ï$ḷíḋê">
            <a:extLst>
              <a:ext uri="{FF2B5EF4-FFF2-40B4-BE49-F238E27FC236}">
                <a16:creationId xmlns:a16="http://schemas.microsoft.com/office/drawing/2014/main" id="{E1A8E21C-A3AB-4B76-A42B-8B97D932CEE9}"/>
              </a:ext>
            </a:extLst>
          </p:cNvPr>
          <p:cNvSpPr/>
          <p:nvPr/>
        </p:nvSpPr>
        <p:spPr>
          <a:xfrm>
            <a:off x="5681933" y="3616562"/>
            <a:ext cx="828134" cy="8281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38841F4-38B6-496E-9B57-C863EA2B1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07" y="3715836"/>
            <a:ext cx="629587" cy="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68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62FC95FA-96C4-4CCD-BE3C-8C99BF0949D5}"/>
              </a:ext>
            </a:extLst>
          </p:cNvPr>
          <p:cNvSpPr/>
          <p:nvPr/>
        </p:nvSpPr>
        <p:spPr>
          <a:xfrm>
            <a:off x="7445512" y="3204236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837BA9-0C12-49E4-B12A-29019203666F}"/>
              </a:ext>
            </a:extLst>
          </p:cNvPr>
          <p:cNvSpPr/>
          <p:nvPr/>
        </p:nvSpPr>
        <p:spPr>
          <a:xfrm>
            <a:off x="2380320" y="3204236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82463-FB40-4DE3-A0BA-3A5D9D4481DB}"/>
              </a:ext>
            </a:extLst>
          </p:cNvPr>
          <p:cNvSpPr txBox="1"/>
          <p:nvPr/>
        </p:nvSpPr>
        <p:spPr>
          <a:xfrm>
            <a:off x="4028767" y="60116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  <a:sym typeface="+mn-lt"/>
              </a:rPr>
              <a:t>影响排名的因素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A3AA6702-99BE-445D-8814-571F2FB3B1C3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5400000">
            <a:off x="2304390" y="3510254"/>
            <a:ext cx="714474" cy="100149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08C4575D-1870-4926-A103-D80AB79799BD}"/>
              </a:ext>
            </a:extLst>
          </p:cNvPr>
          <p:cNvCxnSpPr>
            <a:cxnSpLocks/>
          </p:cNvCxnSpPr>
          <p:nvPr/>
        </p:nvCxnSpPr>
        <p:spPr>
          <a:xfrm rot="5400000">
            <a:off x="7050169" y="3155506"/>
            <a:ext cx="674377" cy="1680416"/>
          </a:xfrm>
          <a:prstGeom prst="bentConnector3">
            <a:avLst>
              <a:gd name="adj1" fmla="val 52119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EAD897B-FCBE-4D90-97BB-10BE0907BF35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16200000" flipH="1">
            <a:off x="7870328" y="4010999"/>
            <a:ext cx="714474" cy="1"/>
          </a:xfrm>
          <a:prstGeom prst="bentConnector3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8FF1D91-0D40-403F-A8C9-4F5644770CB0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8710536" y="3170792"/>
            <a:ext cx="714474" cy="168041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5F9FF14-15C8-4341-AC8E-0011D1CDEC21}"/>
              </a:ext>
            </a:extLst>
          </p:cNvPr>
          <p:cNvSpPr/>
          <p:nvPr/>
        </p:nvSpPr>
        <p:spPr>
          <a:xfrm>
            <a:off x="2492959" y="324433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附近小程序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FC441B9-5BAD-4477-BCC4-64F33AD26BB9}"/>
              </a:ext>
            </a:extLst>
          </p:cNvPr>
          <p:cNvSpPr/>
          <p:nvPr/>
        </p:nvSpPr>
        <p:spPr>
          <a:xfrm>
            <a:off x="7558151" y="324433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电商小程序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7925002-6DDF-441E-95D3-10EA0C3BD729}"/>
              </a:ext>
            </a:extLst>
          </p:cNvPr>
          <p:cNvSpPr/>
          <p:nvPr/>
        </p:nvSpPr>
        <p:spPr>
          <a:xfrm>
            <a:off x="1378827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4C0CDF2-2FC5-4676-8E4D-55AA297B8EAE}"/>
              </a:ext>
            </a:extLst>
          </p:cNvPr>
          <p:cNvSpPr/>
          <p:nvPr/>
        </p:nvSpPr>
        <p:spPr>
          <a:xfrm>
            <a:off x="3381813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FC3AF1-E1B8-4A41-BDDB-2AC26B318946}"/>
              </a:ext>
            </a:extLst>
          </p:cNvPr>
          <p:cNvSpPr txBox="1"/>
          <p:nvPr/>
        </p:nvSpPr>
        <p:spPr>
          <a:xfrm>
            <a:off x="1606882" y="43682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距离优先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480A44-9A11-4589-A1DE-73FC14458FF5}"/>
              </a:ext>
            </a:extLst>
          </p:cNvPr>
          <p:cNvSpPr/>
          <p:nvPr/>
        </p:nvSpPr>
        <p:spPr>
          <a:xfrm>
            <a:off x="3609868" y="43682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分类筛选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CD39F4C-B1AF-45B4-9F60-A18961589CBA}"/>
              </a:ext>
            </a:extLst>
          </p:cNvPr>
          <p:cNvSpPr/>
          <p:nvPr/>
        </p:nvSpPr>
        <p:spPr>
          <a:xfrm>
            <a:off x="5765096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E581729-7DB0-4FBC-905F-ECC548A6DBA8}"/>
              </a:ext>
            </a:extLst>
          </p:cNvPr>
          <p:cNvSpPr/>
          <p:nvPr/>
        </p:nvSpPr>
        <p:spPr>
          <a:xfrm>
            <a:off x="7445512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E29AC66-58D7-4D2A-9A75-57E8442BDCCF}"/>
              </a:ext>
            </a:extLst>
          </p:cNvPr>
          <p:cNvSpPr/>
          <p:nvPr/>
        </p:nvSpPr>
        <p:spPr>
          <a:xfrm>
            <a:off x="9125928" y="4328140"/>
            <a:ext cx="1564106" cy="44952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81863A-E0F0-4E04-B290-F5B1E82BF95A}"/>
              </a:ext>
            </a:extLst>
          </p:cNvPr>
          <p:cNvSpPr txBox="1"/>
          <p:nvPr/>
        </p:nvSpPr>
        <p:spPr>
          <a:xfrm>
            <a:off x="6108568" y="43682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浏览量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AB056A-7D62-4AD9-A396-65567DB249AD}"/>
              </a:ext>
            </a:extLst>
          </p:cNvPr>
          <p:cNvSpPr/>
          <p:nvPr/>
        </p:nvSpPr>
        <p:spPr>
          <a:xfrm>
            <a:off x="9353983" y="43682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上线时间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3935D3-9B34-46EA-9634-946F87DB901C}"/>
              </a:ext>
            </a:extLst>
          </p:cNvPr>
          <p:cNvSpPr/>
          <p:nvPr/>
        </p:nvSpPr>
        <p:spPr>
          <a:xfrm>
            <a:off x="7788984" y="436823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76309775-C048-4402-A859-CCF69BE588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25931" y="3487823"/>
            <a:ext cx="674377" cy="1001493"/>
          </a:xfrm>
          <a:prstGeom prst="bentConnector3">
            <a:avLst>
              <a:gd name="adj1" fmla="val 53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12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F424F72-6170-4BB3-92F4-75EFBAB9B98F}"/>
              </a:ext>
            </a:extLst>
          </p:cNvPr>
          <p:cNvSpPr txBox="1"/>
          <p:nvPr/>
        </p:nvSpPr>
        <p:spPr>
          <a:xfrm>
            <a:off x="4977745" y="569176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  <a:sym typeface="+mn-lt"/>
              </a:rPr>
              <a:t>营销功能新客引流能力对比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7772070-A895-4506-A281-B451EB2DF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343542"/>
              </p:ext>
            </p:extLst>
          </p:nvPr>
        </p:nvGraphicFramePr>
        <p:xfrm>
          <a:off x="2450782" y="1874520"/>
          <a:ext cx="7290435" cy="3623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6A5FBF2-6754-432E-9D4C-EB27B715C710}"/>
              </a:ext>
            </a:extLst>
          </p:cNvPr>
          <p:cNvSpPr/>
          <p:nvPr/>
        </p:nvSpPr>
        <p:spPr>
          <a:xfrm>
            <a:off x="4875153" y="60336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  <a:sym typeface="+mn-lt"/>
              </a:rPr>
              <a:t>引流能力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1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F6235E8-79F4-4F17-982F-E858CB55FC02}"/>
              </a:ext>
            </a:extLst>
          </p:cNvPr>
          <p:cNvSpPr/>
          <p:nvPr/>
        </p:nvSpPr>
        <p:spPr>
          <a:xfrm>
            <a:off x="0" y="13868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79A5E8-C3B9-4C51-80C5-9FC9CDE9B192}"/>
              </a:ext>
            </a:extLst>
          </p:cNvPr>
          <p:cNvSpPr txBox="1"/>
          <p:nvPr/>
        </p:nvSpPr>
        <p:spPr>
          <a:xfrm>
            <a:off x="2137067" y="102149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目录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941997-E156-463C-8288-D4CBFE1CC431}"/>
              </a:ext>
            </a:extLst>
          </p:cNvPr>
          <p:cNvSpPr txBox="1"/>
          <p:nvPr/>
        </p:nvSpPr>
        <p:spPr>
          <a:xfrm>
            <a:off x="1763464" y="4330601"/>
            <a:ext cx="25939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：连接人与人，微信本身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：连接人与服务，公众平台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：连接人与商业，小程序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E18C53-4118-4F55-95D7-48824782AA1C}"/>
              </a:ext>
            </a:extLst>
          </p:cNvPr>
          <p:cNvSpPr/>
          <p:nvPr/>
        </p:nvSpPr>
        <p:spPr>
          <a:xfrm>
            <a:off x="1763464" y="3949238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微信“连接一切”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ECAA08-C088-4A94-A41B-7E4260E98E56}"/>
              </a:ext>
            </a:extLst>
          </p:cNvPr>
          <p:cNvSpPr txBox="1"/>
          <p:nvPr/>
        </p:nvSpPr>
        <p:spPr>
          <a:xfrm>
            <a:off x="7847115" y="440223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小程序开发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placeholder_64509">
            <a:extLst>
              <a:ext uri="{FF2B5EF4-FFF2-40B4-BE49-F238E27FC236}">
                <a16:creationId xmlns:a16="http://schemas.microsoft.com/office/drawing/2014/main" id="{3024FDCD-3188-4378-B5CD-3DEDAF2C8350}"/>
              </a:ext>
            </a:extLst>
          </p:cNvPr>
          <p:cNvSpPr>
            <a:spLocks noChangeAspect="1"/>
          </p:cNvSpPr>
          <p:nvPr/>
        </p:nvSpPr>
        <p:spPr bwMode="auto">
          <a:xfrm>
            <a:off x="1579924" y="1196434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7D5671D-8128-4F81-9700-F0CA1B817987}"/>
              </a:ext>
            </a:extLst>
          </p:cNvPr>
          <p:cNvSpPr/>
          <p:nvPr/>
        </p:nvSpPr>
        <p:spPr>
          <a:xfrm>
            <a:off x="1579924" y="1724660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1471E20-6847-4548-AE98-B38F705249D9}"/>
              </a:ext>
            </a:extLst>
          </p:cNvPr>
          <p:cNvSpPr/>
          <p:nvPr/>
        </p:nvSpPr>
        <p:spPr>
          <a:xfrm rot="21422584" flipV="1">
            <a:off x="1792834" y="785882"/>
            <a:ext cx="2425698" cy="1680071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C4E96F4-171C-44F4-B3F5-52A9515230A6}"/>
              </a:ext>
            </a:extLst>
          </p:cNvPr>
          <p:cNvSpPr/>
          <p:nvPr/>
        </p:nvSpPr>
        <p:spPr>
          <a:xfrm flipV="1">
            <a:off x="1852694" y="741324"/>
            <a:ext cx="2407557" cy="1786075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75000"/>
              <a:alpha val="47000"/>
            </a:schemeClr>
          </a:solidFill>
          <a:ln w="57150">
            <a:noFill/>
          </a:ln>
          <a:effectLst>
            <a:glow>
              <a:schemeClr val="accent1">
                <a:alpha val="40000"/>
              </a:schemeClr>
            </a:glow>
            <a:outerShdw blurRad="292100" dist="88900" sx="102000" sy="102000" algn="ctr" rotWithShape="0">
              <a:schemeClr val="bg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F28B41-5D38-42A1-A610-B9E96F84D6BB}"/>
              </a:ext>
            </a:extLst>
          </p:cNvPr>
          <p:cNvSpPr/>
          <p:nvPr/>
        </p:nvSpPr>
        <p:spPr>
          <a:xfrm>
            <a:off x="7847115" y="248123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小程序简介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28E440-ADF0-4B02-8AB5-66165C08B769}"/>
              </a:ext>
            </a:extLst>
          </p:cNvPr>
          <p:cNvSpPr/>
          <p:nvPr/>
        </p:nvSpPr>
        <p:spPr>
          <a:xfrm>
            <a:off x="7847115" y="312156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小程序市场现状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24CAD6-2DCC-4B37-81AC-A16D283560CF}"/>
              </a:ext>
            </a:extLst>
          </p:cNvPr>
          <p:cNvSpPr/>
          <p:nvPr/>
        </p:nvSpPr>
        <p:spPr>
          <a:xfrm>
            <a:off x="7847115" y="376190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小程序对商家的意义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02A28B5-FAB6-4075-8E3C-6FB6FA837A4A}"/>
              </a:ext>
            </a:extLst>
          </p:cNvPr>
          <p:cNvSpPr/>
          <p:nvPr/>
        </p:nvSpPr>
        <p:spPr>
          <a:xfrm rot="1941255">
            <a:off x="11821482" y="5677072"/>
            <a:ext cx="45719" cy="122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2A06FC3F-EE50-47C3-927E-E07B2B4778CA}"/>
              </a:ext>
            </a:extLst>
          </p:cNvPr>
          <p:cNvSpPr/>
          <p:nvPr/>
        </p:nvSpPr>
        <p:spPr>
          <a:xfrm rot="2518388">
            <a:off x="7461836" y="2518908"/>
            <a:ext cx="271914" cy="339921"/>
          </a:xfrm>
          <a:custGeom>
            <a:avLst/>
            <a:gdLst/>
            <a:ahLst/>
            <a:cxnLst/>
            <a:rect l="l" t="t" r="r" b="b"/>
            <a:pathLst>
              <a:path w="271914" h="339921">
                <a:moveTo>
                  <a:pt x="0" y="93565"/>
                </a:moveTo>
                <a:lnTo>
                  <a:pt x="104013" y="0"/>
                </a:lnTo>
                <a:lnTo>
                  <a:pt x="271914" y="268983"/>
                </a:lnTo>
                <a:lnTo>
                  <a:pt x="193056" y="339921"/>
                </a:lnTo>
                <a:lnTo>
                  <a:pt x="51950" y="113865"/>
                </a:lnTo>
                <a:lnTo>
                  <a:pt x="8101" y="153310"/>
                </a:lnTo>
                <a:lnTo>
                  <a:pt x="0" y="9356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CA0E58F-0EF1-4E59-8A29-C915ED08D508}"/>
              </a:ext>
            </a:extLst>
          </p:cNvPr>
          <p:cNvSpPr/>
          <p:nvPr/>
        </p:nvSpPr>
        <p:spPr>
          <a:xfrm rot="2518388">
            <a:off x="7380691" y="3102617"/>
            <a:ext cx="383064" cy="466814"/>
          </a:xfrm>
          <a:custGeom>
            <a:avLst/>
            <a:gdLst/>
            <a:ahLst/>
            <a:cxnLst/>
            <a:rect l="l" t="t" r="r" b="b"/>
            <a:pathLst>
              <a:path w="383064" h="466814">
                <a:moveTo>
                  <a:pt x="0" y="197832"/>
                </a:moveTo>
                <a:lnTo>
                  <a:pt x="219921" y="0"/>
                </a:lnTo>
                <a:lnTo>
                  <a:pt x="283837" y="102395"/>
                </a:lnTo>
                <a:lnTo>
                  <a:pt x="237981" y="336744"/>
                </a:lnTo>
                <a:lnTo>
                  <a:pt x="365447" y="222081"/>
                </a:lnTo>
                <a:lnTo>
                  <a:pt x="383064" y="273263"/>
                </a:lnTo>
                <a:lnTo>
                  <a:pt x="167902" y="466814"/>
                </a:lnTo>
                <a:lnTo>
                  <a:pt x="134469" y="413254"/>
                </a:lnTo>
                <a:lnTo>
                  <a:pt x="187378" y="155341"/>
                </a:lnTo>
                <a:lnTo>
                  <a:pt x="163779" y="117535"/>
                </a:lnTo>
                <a:lnTo>
                  <a:pt x="26796" y="240758"/>
                </a:lnTo>
                <a:lnTo>
                  <a:pt x="0" y="19783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0C5FE14E-6739-498A-B2D8-AB85B5E0DB8E}"/>
              </a:ext>
            </a:extLst>
          </p:cNvPr>
          <p:cNvSpPr/>
          <p:nvPr/>
        </p:nvSpPr>
        <p:spPr>
          <a:xfrm rot="2518388">
            <a:off x="7391801" y="3784479"/>
            <a:ext cx="360876" cy="406042"/>
          </a:xfrm>
          <a:custGeom>
            <a:avLst/>
            <a:gdLst/>
            <a:ahLst/>
            <a:cxnLst/>
            <a:rect l="l" t="t" r="r" b="b"/>
            <a:pathLst>
              <a:path w="360876" h="406042">
                <a:moveTo>
                  <a:pt x="0" y="141864"/>
                </a:moveTo>
                <a:lnTo>
                  <a:pt x="156359" y="1211"/>
                </a:lnTo>
                <a:lnTo>
                  <a:pt x="212395" y="0"/>
                </a:lnTo>
                <a:lnTo>
                  <a:pt x="263036" y="81129"/>
                </a:lnTo>
                <a:lnTo>
                  <a:pt x="247700" y="126286"/>
                </a:lnTo>
                <a:lnTo>
                  <a:pt x="288848" y="122480"/>
                </a:lnTo>
                <a:lnTo>
                  <a:pt x="360876" y="237871"/>
                </a:lnTo>
                <a:lnTo>
                  <a:pt x="173926" y="406042"/>
                </a:lnTo>
                <a:lnTo>
                  <a:pt x="136254" y="372901"/>
                </a:lnTo>
                <a:lnTo>
                  <a:pt x="254543" y="266493"/>
                </a:lnTo>
                <a:lnTo>
                  <a:pt x="207588" y="191272"/>
                </a:lnTo>
                <a:lnTo>
                  <a:pt x="94398" y="293093"/>
                </a:lnTo>
                <a:lnTo>
                  <a:pt x="67357" y="249772"/>
                </a:lnTo>
                <a:lnTo>
                  <a:pt x="180547" y="147951"/>
                </a:lnTo>
                <a:lnTo>
                  <a:pt x="139985" y="82970"/>
                </a:lnTo>
                <a:lnTo>
                  <a:pt x="26795" y="184791"/>
                </a:lnTo>
                <a:lnTo>
                  <a:pt x="0" y="1418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D1486A1-343C-4843-9611-925340D69538}"/>
              </a:ext>
            </a:extLst>
          </p:cNvPr>
          <p:cNvSpPr/>
          <p:nvPr/>
        </p:nvSpPr>
        <p:spPr>
          <a:xfrm rot="2518388">
            <a:off x="7386928" y="4407285"/>
            <a:ext cx="355192" cy="377205"/>
          </a:xfrm>
          <a:custGeom>
            <a:avLst/>
            <a:gdLst/>
            <a:ahLst/>
            <a:cxnLst/>
            <a:rect l="l" t="t" r="r" b="b"/>
            <a:pathLst>
              <a:path w="355192" h="377205">
                <a:moveTo>
                  <a:pt x="0" y="168478"/>
                </a:moveTo>
                <a:lnTo>
                  <a:pt x="81578" y="95094"/>
                </a:lnTo>
                <a:lnTo>
                  <a:pt x="185072" y="260894"/>
                </a:lnTo>
                <a:lnTo>
                  <a:pt x="204787" y="243160"/>
                </a:lnTo>
                <a:lnTo>
                  <a:pt x="101292" y="77360"/>
                </a:lnTo>
                <a:lnTo>
                  <a:pt x="187289" y="0"/>
                </a:lnTo>
                <a:lnTo>
                  <a:pt x="290784" y="165800"/>
                </a:lnTo>
                <a:lnTo>
                  <a:pt x="339391" y="122076"/>
                </a:lnTo>
                <a:lnTo>
                  <a:pt x="347492" y="181820"/>
                </a:lnTo>
                <a:lnTo>
                  <a:pt x="317580" y="208728"/>
                </a:lnTo>
                <a:lnTo>
                  <a:pt x="355192" y="268982"/>
                </a:lnTo>
                <a:lnTo>
                  <a:pt x="269194" y="346342"/>
                </a:lnTo>
                <a:lnTo>
                  <a:pt x="231583" y="286087"/>
                </a:lnTo>
                <a:lnTo>
                  <a:pt x="130290" y="377205"/>
                </a:lnTo>
                <a:lnTo>
                  <a:pt x="0" y="1684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55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D3C373-5815-4B94-8C39-D487EE14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28" y="1634173"/>
            <a:ext cx="2410932" cy="43195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078940-821B-431F-BD59-1CAD822BE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994" y="1634173"/>
            <a:ext cx="6834671" cy="43195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7C22D0-A7E2-4C68-AA20-9DA108AE84CF}"/>
              </a:ext>
            </a:extLst>
          </p:cNvPr>
          <p:cNvSpPr txBox="1"/>
          <p:nvPr/>
        </p:nvSpPr>
        <p:spPr>
          <a:xfrm>
            <a:off x="5311169" y="639246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D2D2D"/>
                </a:solidFill>
              </a:rPr>
              <a:t>秒杀功能示例</a:t>
            </a:r>
          </a:p>
        </p:txBody>
      </p:sp>
    </p:spTree>
    <p:extLst>
      <p:ext uri="{BB962C8B-B14F-4D97-AF65-F5344CB8AC3E}">
        <p14:creationId xmlns:p14="http://schemas.microsoft.com/office/powerpoint/2010/main" val="281973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C0C613-33D8-4889-9C9D-B8352746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81" y="1628776"/>
            <a:ext cx="2400400" cy="42474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5D6C34-D9DB-421D-8932-490FE741D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" r="10598"/>
          <a:stretch/>
        </p:blipFill>
        <p:spPr>
          <a:xfrm>
            <a:off x="3909060" y="1628775"/>
            <a:ext cx="7223760" cy="42474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85DD03-DC28-40CF-BABD-C5596926822F}"/>
              </a:ext>
            </a:extLst>
          </p:cNvPr>
          <p:cNvSpPr txBox="1"/>
          <p:nvPr/>
        </p:nvSpPr>
        <p:spPr>
          <a:xfrm>
            <a:off x="5311169" y="639246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D2D2D"/>
                </a:solidFill>
              </a:rPr>
              <a:t>拼团功能示例</a:t>
            </a:r>
          </a:p>
        </p:txBody>
      </p:sp>
    </p:spTree>
    <p:extLst>
      <p:ext uri="{BB962C8B-B14F-4D97-AF65-F5344CB8AC3E}">
        <p14:creationId xmlns:p14="http://schemas.microsoft.com/office/powerpoint/2010/main" val="246088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B2A360-43C2-473D-8A6D-BB28D7CB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6" y="1634543"/>
            <a:ext cx="2547552" cy="45723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1BECAA-CF15-4D2F-9898-86E923DB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42" y="1634543"/>
            <a:ext cx="7000258" cy="45662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5196DD-CCA2-46A7-B793-C41FAA33D9BE}"/>
              </a:ext>
            </a:extLst>
          </p:cNvPr>
          <p:cNvSpPr txBox="1"/>
          <p:nvPr/>
        </p:nvSpPr>
        <p:spPr>
          <a:xfrm>
            <a:off x="5195752" y="639246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2D2D2D"/>
                </a:solidFill>
              </a:rPr>
              <a:t>集集乐功能示例</a:t>
            </a:r>
          </a:p>
        </p:txBody>
      </p:sp>
    </p:spTree>
    <p:extLst>
      <p:ext uri="{BB962C8B-B14F-4D97-AF65-F5344CB8AC3E}">
        <p14:creationId xmlns:p14="http://schemas.microsoft.com/office/powerpoint/2010/main" val="3069619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415C42B-EFD9-4B1C-AD75-520140A9DA30}"/>
              </a:ext>
            </a:extLst>
          </p:cNvPr>
          <p:cNvSpPr txBox="1"/>
          <p:nvPr/>
        </p:nvSpPr>
        <p:spPr>
          <a:xfrm>
            <a:off x="4194216" y="255319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小程序开发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72919C-33FE-4510-9DEA-AE89A46553C9}"/>
              </a:ext>
            </a:extLst>
          </p:cNvPr>
          <p:cNvSpPr txBox="1"/>
          <p:nvPr/>
        </p:nvSpPr>
        <p:spPr>
          <a:xfrm>
            <a:off x="4194216" y="3554543"/>
            <a:ext cx="6761661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小程序登录入口：公众号后台进入，或平台登录入口。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一个公众号可关联不同主体的</a:t>
            </a:r>
            <a:r>
              <a:rPr lang="en-US" altLang="zh-CN" sz="1200" dirty="0">
                <a:solidFill>
                  <a:srgbClr val="2D2D2D"/>
                </a:solidFill>
              </a:rPr>
              <a:t>3</a:t>
            </a:r>
            <a:r>
              <a:rPr lang="zh-CN" altLang="en-US" sz="1200" dirty="0">
                <a:solidFill>
                  <a:srgbClr val="2D2D2D"/>
                </a:solidFill>
              </a:rPr>
              <a:t>个小程序</a:t>
            </a:r>
            <a:r>
              <a:rPr lang="en-US" altLang="zh-CN" sz="1200" dirty="0">
                <a:solidFill>
                  <a:srgbClr val="2D2D2D"/>
                </a:solidFill>
              </a:rPr>
              <a:t>/</a:t>
            </a:r>
            <a:r>
              <a:rPr lang="zh-CN" altLang="en-US" sz="1200" dirty="0">
                <a:solidFill>
                  <a:srgbClr val="2D2D2D"/>
                </a:solidFill>
              </a:rPr>
              <a:t>同一主体的</a:t>
            </a:r>
            <a:r>
              <a:rPr lang="en-US" altLang="zh-CN" sz="1200" dirty="0">
                <a:solidFill>
                  <a:srgbClr val="2D2D2D"/>
                </a:solidFill>
              </a:rPr>
              <a:t>10</a:t>
            </a:r>
            <a:r>
              <a:rPr lang="zh-CN" altLang="en-US" sz="1200" dirty="0">
                <a:solidFill>
                  <a:srgbClr val="2D2D2D"/>
                </a:solidFill>
              </a:rPr>
              <a:t>个小程序。</a:t>
            </a:r>
            <a:endParaRPr lang="en-US" altLang="zh-CN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同一个小程序可以关联</a:t>
            </a:r>
            <a:r>
              <a:rPr lang="en-US" altLang="zh-CN" sz="1200" dirty="0">
                <a:solidFill>
                  <a:srgbClr val="2D2D2D"/>
                </a:solidFill>
              </a:rPr>
              <a:t>3</a:t>
            </a:r>
            <a:r>
              <a:rPr lang="zh-CN" altLang="en-US" sz="1200" dirty="0">
                <a:solidFill>
                  <a:srgbClr val="2D2D2D"/>
                </a:solidFill>
              </a:rPr>
              <a:t>个公众号。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A5C78C14-B1A9-49A3-A29C-B4BC3FFA089C}"/>
              </a:ext>
            </a:extLst>
          </p:cNvPr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08402272-7E77-4977-ADA7-6C5D7B268DA1}"/>
              </a:ext>
            </a:extLst>
          </p:cNvPr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97CED70-B6E0-4C1C-922F-338704EA01B7}"/>
              </a:ext>
            </a:extLst>
          </p:cNvPr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957487-94DE-448B-8F49-FCCC835C76B8}"/>
              </a:ext>
            </a:extLst>
          </p:cNvPr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08B6627A-0906-4369-9645-912E0C8ABF16}"/>
              </a:ext>
            </a:extLst>
          </p:cNvPr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laceholder_64509">
            <a:extLst>
              <a:ext uri="{FF2B5EF4-FFF2-40B4-BE49-F238E27FC236}">
                <a16:creationId xmlns:a16="http://schemas.microsoft.com/office/drawing/2014/main" id="{996EAC01-D7C7-4795-93E4-588674F609F1}"/>
              </a:ext>
            </a:extLst>
          </p:cNvPr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39045D5-B04C-45DB-AD6F-F7D802347B50}"/>
              </a:ext>
            </a:extLst>
          </p:cNvPr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91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id="{2162E125-6AA8-4BF0-B0A0-F6F0AF63229C}"/>
              </a:ext>
            </a:extLst>
          </p:cNvPr>
          <p:cNvGrpSpPr/>
          <p:nvPr/>
        </p:nvGrpSpPr>
        <p:grpSpPr>
          <a:xfrm>
            <a:off x="1019175" y="2048591"/>
            <a:ext cx="9989598" cy="2760818"/>
            <a:chOff x="1019175" y="2501603"/>
            <a:chExt cx="9989598" cy="2760818"/>
          </a:xfrm>
        </p:grpSpPr>
        <p:grpSp>
          <p:nvGrpSpPr>
            <p:cNvPr id="84" name="íṧliḋê">
              <a:extLst>
                <a:ext uri="{FF2B5EF4-FFF2-40B4-BE49-F238E27FC236}">
                  <a16:creationId xmlns:a16="http://schemas.microsoft.com/office/drawing/2014/main" id="{A5BE2D26-0719-4391-9342-956E20A454C2}"/>
                </a:ext>
              </a:extLst>
            </p:cNvPr>
            <p:cNvGrpSpPr/>
            <p:nvPr/>
          </p:nvGrpSpPr>
          <p:grpSpPr>
            <a:xfrm>
              <a:off x="1019175" y="3958368"/>
              <a:ext cx="2110432" cy="1304053"/>
              <a:chOff x="1169162" y="3124158"/>
              <a:chExt cx="2110432" cy="1304053"/>
            </a:xfrm>
          </p:grpSpPr>
          <p:sp>
            <p:nvSpPr>
              <p:cNvPr id="85" name="íṩḷîḓe">
                <a:extLst>
                  <a:ext uri="{FF2B5EF4-FFF2-40B4-BE49-F238E27FC236}">
                    <a16:creationId xmlns:a16="http://schemas.microsoft.com/office/drawing/2014/main" id="{71E26A38-14F5-4CDE-8DBB-97D71BA422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26840" y="3124158"/>
                <a:ext cx="595077" cy="609685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  <a:gd name="connsiteX61" fmla="*/ 325000 h 606722"/>
                  <a:gd name="connsiteY61" fmla="*/ 325000 h 606722"/>
                  <a:gd name="connsiteX62" fmla="*/ 325000 h 606722"/>
                  <a:gd name="connsiteY62" fmla="*/ 325000 h 606722"/>
                  <a:gd name="connsiteX63" fmla="*/ 325000 h 606722"/>
                  <a:gd name="connsiteY63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592185" h="606722">
                    <a:moveTo>
                      <a:pt x="471422" y="426357"/>
                    </a:moveTo>
                    <a:cubicBezTo>
                      <a:pt x="478098" y="426357"/>
                      <a:pt x="483527" y="431776"/>
                      <a:pt x="483527" y="438439"/>
                    </a:cubicBezTo>
                    <a:lnTo>
                      <a:pt x="483527" y="476020"/>
                    </a:lnTo>
                    <a:lnTo>
                      <a:pt x="521088" y="476020"/>
                    </a:lnTo>
                    <a:cubicBezTo>
                      <a:pt x="527853" y="476020"/>
                      <a:pt x="533193" y="481439"/>
                      <a:pt x="533193" y="488102"/>
                    </a:cubicBezTo>
                    <a:cubicBezTo>
                      <a:pt x="533193" y="494765"/>
                      <a:pt x="527853" y="500184"/>
                      <a:pt x="521088" y="500184"/>
                    </a:cubicBezTo>
                    <a:lnTo>
                      <a:pt x="483527" y="500184"/>
                    </a:lnTo>
                    <a:lnTo>
                      <a:pt x="483527" y="537765"/>
                    </a:lnTo>
                    <a:cubicBezTo>
                      <a:pt x="483527" y="544428"/>
                      <a:pt x="478098" y="549847"/>
                      <a:pt x="471422" y="549847"/>
                    </a:cubicBezTo>
                    <a:cubicBezTo>
                      <a:pt x="464746" y="549847"/>
                      <a:pt x="459317" y="544428"/>
                      <a:pt x="459317" y="537765"/>
                    </a:cubicBezTo>
                    <a:lnTo>
                      <a:pt x="459317" y="500184"/>
                    </a:lnTo>
                    <a:lnTo>
                      <a:pt x="421667" y="500184"/>
                    </a:lnTo>
                    <a:cubicBezTo>
                      <a:pt x="414991" y="500184"/>
                      <a:pt x="409562" y="494765"/>
                      <a:pt x="409562" y="488102"/>
                    </a:cubicBezTo>
                    <a:cubicBezTo>
                      <a:pt x="409562" y="481439"/>
                      <a:pt x="414991" y="476020"/>
                      <a:pt x="421667" y="476020"/>
                    </a:cubicBezTo>
                    <a:lnTo>
                      <a:pt x="459317" y="476020"/>
                    </a:lnTo>
                    <a:lnTo>
                      <a:pt x="459317" y="438439"/>
                    </a:lnTo>
                    <a:cubicBezTo>
                      <a:pt x="459317" y="431776"/>
                      <a:pt x="464746" y="426357"/>
                      <a:pt x="471422" y="426357"/>
                    </a:cubicBezTo>
                    <a:close/>
                    <a:moveTo>
                      <a:pt x="471238" y="389255"/>
                    </a:moveTo>
                    <a:cubicBezTo>
                      <a:pt x="417840" y="389255"/>
                      <a:pt x="374410" y="432624"/>
                      <a:pt x="374410" y="485858"/>
                    </a:cubicBezTo>
                    <a:cubicBezTo>
                      <a:pt x="374410" y="539180"/>
                      <a:pt x="417840" y="582549"/>
                      <a:pt x="471238" y="582549"/>
                    </a:cubicBezTo>
                    <a:cubicBezTo>
                      <a:pt x="524547" y="582549"/>
                      <a:pt x="567978" y="539180"/>
                      <a:pt x="567978" y="485858"/>
                    </a:cubicBezTo>
                    <a:cubicBezTo>
                      <a:pt x="567978" y="432624"/>
                      <a:pt x="524547" y="389255"/>
                      <a:pt x="471238" y="389255"/>
                    </a:cubicBezTo>
                    <a:close/>
                    <a:moveTo>
                      <a:pt x="165746" y="354894"/>
                    </a:moveTo>
                    <a:cubicBezTo>
                      <a:pt x="168750" y="355649"/>
                      <a:pt x="171464" y="357538"/>
                      <a:pt x="173154" y="360383"/>
                    </a:cubicBezTo>
                    <a:cubicBezTo>
                      <a:pt x="176625" y="366161"/>
                      <a:pt x="174756" y="373538"/>
                      <a:pt x="168972" y="377005"/>
                    </a:cubicBezTo>
                    <a:cubicBezTo>
                      <a:pt x="122075" y="405006"/>
                      <a:pt x="87903" y="451318"/>
                      <a:pt x="75267" y="504118"/>
                    </a:cubicBezTo>
                    <a:cubicBezTo>
                      <a:pt x="73932" y="509630"/>
                      <a:pt x="68949" y="513363"/>
                      <a:pt x="63431" y="513363"/>
                    </a:cubicBezTo>
                    <a:cubicBezTo>
                      <a:pt x="62541" y="513363"/>
                      <a:pt x="61563" y="513274"/>
                      <a:pt x="60673" y="513007"/>
                    </a:cubicBezTo>
                    <a:cubicBezTo>
                      <a:pt x="54177" y="511496"/>
                      <a:pt x="50172" y="504918"/>
                      <a:pt x="51685" y="498429"/>
                    </a:cubicBezTo>
                    <a:cubicBezTo>
                      <a:pt x="65923" y="439406"/>
                      <a:pt x="104099" y="387583"/>
                      <a:pt x="156603" y="356205"/>
                    </a:cubicBezTo>
                    <a:cubicBezTo>
                      <a:pt x="159450" y="354516"/>
                      <a:pt x="162743" y="354138"/>
                      <a:pt x="165746" y="354894"/>
                    </a:cubicBezTo>
                    <a:close/>
                    <a:moveTo>
                      <a:pt x="273266" y="324178"/>
                    </a:moveTo>
                    <a:cubicBezTo>
                      <a:pt x="280028" y="324178"/>
                      <a:pt x="285367" y="329517"/>
                      <a:pt x="285367" y="336192"/>
                    </a:cubicBezTo>
                    <a:cubicBezTo>
                      <a:pt x="285367" y="342955"/>
                      <a:pt x="280028" y="348295"/>
                      <a:pt x="273266" y="348295"/>
                    </a:cubicBezTo>
                    <a:cubicBezTo>
                      <a:pt x="257339" y="348295"/>
                      <a:pt x="241412" y="350163"/>
                      <a:pt x="226108" y="353812"/>
                    </a:cubicBezTo>
                    <a:cubicBezTo>
                      <a:pt x="225129" y="354079"/>
                      <a:pt x="224239" y="354168"/>
                      <a:pt x="223261" y="354168"/>
                    </a:cubicBezTo>
                    <a:cubicBezTo>
                      <a:pt x="217833" y="354168"/>
                      <a:pt x="212850" y="350430"/>
                      <a:pt x="211516" y="344824"/>
                    </a:cubicBezTo>
                    <a:cubicBezTo>
                      <a:pt x="210003" y="338328"/>
                      <a:pt x="214007" y="331831"/>
                      <a:pt x="220502" y="330318"/>
                    </a:cubicBezTo>
                    <a:cubicBezTo>
                      <a:pt x="237675" y="326225"/>
                      <a:pt x="255471" y="324178"/>
                      <a:pt x="273266" y="324178"/>
                    </a:cubicBezTo>
                    <a:close/>
                    <a:moveTo>
                      <a:pt x="273309" y="303050"/>
                    </a:moveTo>
                    <a:cubicBezTo>
                      <a:pt x="140081" y="303050"/>
                      <a:pt x="30882" y="408095"/>
                      <a:pt x="24563" y="539713"/>
                    </a:cubicBezTo>
                    <a:lnTo>
                      <a:pt x="362929" y="539713"/>
                    </a:lnTo>
                    <a:cubicBezTo>
                      <a:pt x="354830" y="523450"/>
                      <a:pt x="350203" y="505231"/>
                      <a:pt x="350203" y="485858"/>
                    </a:cubicBezTo>
                    <a:cubicBezTo>
                      <a:pt x="350203" y="429424"/>
                      <a:pt x="389272" y="381878"/>
                      <a:pt x="441780" y="368726"/>
                    </a:cubicBezTo>
                    <a:cubicBezTo>
                      <a:pt x="397460" y="327934"/>
                      <a:pt x="338277" y="303050"/>
                      <a:pt x="273309" y="303050"/>
                    </a:cubicBezTo>
                    <a:close/>
                    <a:moveTo>
                      <a:pt x="273309" y="24173"/>
                    </a:moveTo>
                    <a:cubicBezTo>
                      <a:pt x="203002" y="24173"/>
                      <a:pt x="145866" y="81317"/>
                      <a:pt x="145866" y="151525"/>
                    </a:cubicBezTo>
                    <a:cubicBezTo>
                      <a:pt x="145866" y="221733"/>
                      <a:pt x="203002" y="278877"/>
                      <a:pt x="273309" y="278877"/>
                    </a:cubicBezTo>
                    <a:cubicBezTo>
                      <a:pt x="343617" y="278877"/>
                      <a:pt x="400842" y="221733"/>
                      <a:pt x="400842" y="151525"/>
                    </a:cubicBezTo>
                    <a:cubicBezTo>
                      <a:pt x="400842" y="81317"/>
                      <a:pt x="343617" y="24173"/>
                      <a:pt x="273309" y="24173"/>
                    </a:cubicBezTo>
                    <a:close/>
                    <a:moveTo>
                      <a:pt x="273309" y="0"/>
                    </a:moveTo>
                    <a:cubicBezTo>
                      <a:pt x="356966" y="0"/>
                      <a:pt x="425049" y="67986"/>
                      <a:pt x="425049" y="151525"/>
                    </a:cubicBezTo>
                    <a:cubicBezTo>
                      <a:pt x="425049" y="210891"/>
                      <a:pt x="390696" y="262347"/>
                      <a:pt x="340858" y="287142"/>
                    </a:cubicBezTo>
                    <a:cubicBezTo>
                      <a:pt x="388026" y="299140"/>
                      <a:pt x="431279" y="323490"/>
                      <a:pt x="466610" y="358772"/>
                    </a:cubicBezTo>
                    <a:cubicBezTo>
                      <a:pt x="468657" y="360816"/>
                      <a:pt x="470704" y="362949"/>
                      <a:pt x="472751" y="365082"/>
                    </a:cubicBezTo>
                    <a:cubicBezTo>
                      <a:pt x="538698" y="365882"/>
                      <a:pt x="592185" y="419737"/>
                      <a:pt x="592185" y="485858"/>
                    </a:cubicBezTo>
                    <a:cubicBezTo>
                      <a:pt x="592185" y="552511"/>
                      <a:pt x="537897" y="606722"/>
                      <a:pt x="471238" y="606722"/>
                    </a:cubicBezTo>
                    <a:cubicBezTo>
                      <a:pt x="434216" y="606722"/>
                      <a:pt x="401109" y="590014"/>
                      <a:pt x="378860" y="563886"/>
                    </a:cubicBezTo>
                    <a:lnTo>
                      <a:pt x="12104" y="563886"/>
                    </a:lnTo>
                    <a:cubicBezTo>
                      <a:pt x="5429" y="563886"/>
                      <a:pt x="0" y="558465"/>
                      <a:pt x="0" y="551800"/>
                    </a:cubicBezTo>
                    <a:cubicBezTo>
                      <a:pt x="0" y="478837"/>
                      <a:pt x="28479" y="410317"/>
                      <a:pt x="80097" y="358772"/>
                    </a:cubicBezTo>
                    <a:cubicBezTo>
                      <a:pt x="115429" y="323490"/>
                      <a:pt x="158681" y="299140"/>
                      <a:pt x="205850" y="287142"/>
                    </a:cubicBezTo>
                    <a:cubicBezTo>
                      <a:pt x="156011" y="262347"/>
                      <a:pt x="121659" y="210891"/>
                      <a:pt x="121659" y="151525"/>
                    </a:cubicBezTo>
                    <a:cubicBezTo>
                      <a:pt x="121659" y="67986"/>
                      <a:pt x="189652" y="0"/>
                      <a:pt x="27330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śḻíḓè">
                <a:extLst>
                  <a:ext uri="{FF2B5EF4-FFF2-40B4-BE49-F238E27FC236}">
                    <a16:creationId xmlns:a16="http://schemas.microsoft.com/office/drawing/2014/main" id="{D70293B9-3773-4D00-9BE0-709403E455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69162" y="4077072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申请账号</a:t>
                </a:r>
              </a:p>
            </p:txBody>
          </p:sp>
        </p:grpSp>
        <p:sp>
          <p:nvSpPr>
            <p:cNvPr id="71" name="íṡlïdè">
              <a:extLst>
                <a:ext uri="{FF2B5EF4-FFF2-40B4-BE49-F238E27FC236}">
                  <a16:creationId xmlns:a16="http://schemas.microsoft.com/office/drawing/2014/main" id="{0C31C1DD-DD01-4124-8B58-347FB014A4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9518" y="3958137"/>
              <a:ext cx="462524" cy="609685"/>
            </a:xfrm>
            <a:custGeom>
              <a:avLst/>
              <a:gdLst>
                <a:gd name="connsiteX0" fmla="*/ 441243 w 460651"/>
                <a:gd name="connsiteY0" fmla="*/ 399288 h 607216"/>
                <a:gd name="connsiteX1" fmla="*/ 252402 w 460651"/>
                <a:gd name="connsiteY1" fmla="*/ 587838 h 607216"/>
                <a:gd name="connsiteX2" fmla="*/ 441243 w 460651"/>
                <a:gd name="connsiteY2" fmla="*/ 587838 h 607216"/>
                <a:gd name="connsiteX3" fmla="*/ 48515 w 460651"/>
                <a:gd name="connsiteY3" fmla="*/ 64638 h 607216"/>
                <a:gd name="connsiteX4" fmla="*/ 412136 w 460651"/>
                <a:gd name="connsiteY4" fmla="*/ 64638 h 607216"/>
                <a:gd name="connsiteX5" fmla="*/ 421840 w 460651"/>
                <a:gd name="connsiteY5" fmla="*/ 74306 h 607216"/>
                <a:gd name="connsiteX6" fmla="*/ 412136 w 460651"/>
                <a:gd name="connsiteY6" fmla="*/ 83973 h 607216"/>
                <a:gd name="connsiteX7" fmla="*/ 48515 w 460651"/>
                <a:gd name="connsiteY7" fmla="*/ 83973 h 607216"/>
                <a:gd name="connsiteX8" fmla="*/ 38811 w 460651"/>
                <a:gd name="connsiteY8" fmla="*/ 74306 h 607216"/>
                <a:gd name="connsiteX9" fmla="*/ 48515 w 460651"/>
                <a:gd name="connsiteY9" fmla="*/ 64638 h 607216"/>
                <a:gd name="connsiteX10" fmla="*/ 19408 w 460651"/>
                <a:gd name="connsiteY10" fmla="*/ 19378 h 607216"/>
                <a:gd name="connsiteX11" fmla="*/ 19408 w 460651"/>
                <a:gd name="connsiteY11" fmla="*/ 587838 h 607216"/>
                <a:gd name="connsiteX12" fmla="*/ 225037 w 460651"/>
                <a:gd name="connsiteY12" fmla="*/ 587838 h 607216"/>
                <a:gd name="connsiteX13" fmla="*/ 427560 w 460651"/>
                <a:gd name="connsiteY13" fmla="*/ 385626 h 607216"/>
                <a:gd name="connsiteX14" fmla="*/ 238719 w 460651"/>
                <a:gd name="connsiteY14" fmla="*/ 385626 h 607216"/>
                <a:gd name="connsiteX15" fmla="*/ 238719 w 460651"/>
                <a:gd name="connsiteY15" fmla="*/ 542687 h 607216"/>
                <a:gd name="connsiteX16" fmla="*/ 229015 w 460651"/>
                <a:gd name="connsiteY16" fmla="*/ 552376 h 607216"/>
                <a:gd name="connsiteX17" fmla="*/ 219311 w 460651"/>
                <a:gd name="connsiteY17" fmla="*/ 542687 h 607216"/>
                <a:gd name="connsiteX18" fmla="*/ 219311 w 460651"/>
                <a:gd name="connsiteY18" fmla="*/ 375937 h 607216"/>
                <a:gd name="connsiteX19" fmla="*/ 229015 w 460651"/>
                <a:gd name="connsiteY19" fmla="*/ 366248 h 607216"/>
                <a:gd name="connsiteX20" fmla="*/ 441243 w 460651"/>
                <a:gd name="connsiteY20" fmla="*/ 366248 h 607216"/>
                <a:gd name="connsiteX21" fmla="*/ 441243 w 460651"/>
                <a:gd name="connsiteY21" fmla="*/ 19378 h 607216"/>
                <a:gd name="connsiteX22" fmla="*/ 9704 w 460651"/>
                <a:gd name="connsiteY22" fmla="*/ 0 h 607216"/>
                <a:gd name="connsiteX23" fmla="*/ 450947 w 460651"/>
                <a:gd name="connsiteY23" fmla="*/ 0 h 607216"/>
                <a:gd name="connsiteX24" fmla="*/ 460651 w 460651"/>
                <a:gd name="connsiteY24" fmla="*/ 9689 h 607216"/>
                <a:gd name="connsiteX25" fmla="*/ 460651 w 460651"/>
                <a:gd name="connsiteY25" fmla="*/ 597527 h 607216"/>
                <a:gd name="connsiteX26" fmla="*/ 450947 w 460651"/>
                <a:gd name="connsiteY26" fmla="*/ 607216 h 607216"/>
                <a:gd name="connsiteX27" fmla="*/ 9704 w 460651"/>
                <a:gd name="connsiteY27" fmla="*/ 607216 h 607216"/>
                <a:gd name="connsiteX28" fmla="*/ 0 w 460651"/>
                <a:gd name="connsiteY28" fmla="*/ 597527 h 607216"/>
                <a:gd name="connsiteX29" fmla="*/ 0 w 460651"/>
                <a:gd name="connsiteY29" fmla="*/ 9689 h 607216"/>
                <a:gd name="connsiteX30" fmla="*/ 9704 w 460651"/>
                <a:gd name="connsiteY30" fmla="*/ 0 h 60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0651" h="607216">
                  <a:moveTo>
                    <a:pt x="441243" y="399288"/>
                  </a:moveTo>
                  <a:lnTo>
                    <a:pt x="252402" y="587838"/>
                  </a:lnTo>
                  <a:lnTo>
                    <a:pt x="441243" y="587838"/>
                  </a:lnTo>
                  <a:close/>
                  <a:moveTo>
                    <a:pt x="48515" y="64638"/>
                  </a:moveTo>
                  <a:lnTo>
                    <a:pt x="412136" y="64638"/>
                  </a:lnTo>
                  <a:cubicBezTo>
                    <a:pt x="417473" y="64638"/>
                    <a:pt x="421840" y="68892"/>
                    <a:pt x="421840" y="74306"/>
                  </a:cubicBezTo>
                  <a:cubicBezTo>
                    <a:pt x="421840" y="79623"/>
                    <a:pt x="417473" y="83973"/>
                    <a:pt x="412136" y="83973"/>
                  </a:cubicBezTo>
                  <a:lnTo>
                    <a:pt x="48515" y="83973"/>
                  </a:lnTo>
                  <a:cubicBezTo>
                    <a:pt x="43081" y="83973"/>
                    <a:pt x="38811" y="79623"/>
                    <a:pt x="38811" y="74306"/>
                  </a:cubicBezTo>
                  <a:cubicBezTo>
                    <a:pt x="38811" y="68892"/>
                    <a:pt x="43081" y="64638"/>
                    <a:pt x="48515" y="64638"/>
                  </a:cubicBezTo>
                  <a:close/>
                  <a:moveTo>
                    <a:pt x="19408" y="19378"/>
                  </a:moveTo>
                  <a:lnTo>
                    <a:pt x="19408" y="587838"/>
                  </a:lnTo>
                  <a:lnTo>
                    <a:pt x="225037" y="587838"/>
                  </a:lnTo>
                  <a:lnTo>
                    <a:pt x="427560" y="385626"/>
                  </a:lnTo>
                  <a:lnTo>
                    <a:pt x="238719" y="385626"/>
                  </a:lnTo>
                  <a:lnTo>
                    <a:pt x="238719" y="542687"/>
                  </a:lnTo>
                  <a:cubicBezTo>
                    <a:pt x="238719" y="548016"/>
                    <a:pt x="234353" y="552376"/>
                    <a:pt x="229015" y="552376"/>
                  </a:cubicBezTo>
                  <a:cubicBezTo>
                    <a:pt x="223678" y="552376"/>
                    <a:pt x="219311" y="548016"/>
                    <a:pt x="219311" y="542687"/>
                  </a:cubicBezTo>
                  <a:lnTo>
                    <a:pt x="219311" y="375937"/>
                  </a:lnTo>
                  <a:cubicBezTo>
                    <a:pt x="219311" y="370511"/>
                    <a:pt x="223678" y="366248"/>
                    <a:pt x="229015" y="366248"/>
                  </a:cubicBezTo>
                  <a:lnTo>
                    <a:pt x="441243" y="366248"/>
                  </a:lnTo>
                  <a:lnTo>
                    <a:pt x="441243" y="19378"/>
                  </a:lnTo>
                  <a:close/>
                  <a:moveTo>
                    <a:pt x="9704" y="0"/>
                  </a:moveTo>
                  <a:lnTo>
                    <a:pt x="450947" y="0"/>
                  </a:lnTo>
                  <a:cubicBezTo>
                    <a:pt x="456284" y="0"/>
                    <a:pt x="460651" y="4360"/>
                    <a:pt x="460651" y="9689"/>
                  </a:cubicBezTo>
                  <a:lnTo>
                    <a:pt x="460651" y="597527"/>
                  </a:lnTo>
                  <a:cubicBezTo>
                    <a:pt x="460651" y="602856"/>
                    <a:pt x="456284" y="607216"/>
                    <a:pt x="450947" y="607216"/>
                  </a:cubicBezTo>
                  <a:lnTo>
                    <a:pt x="9704" y="607216"/>
                  </a:lnTo>
                  <a:cubicBezTo>
                    <a:pt x="4270" y="607216"/>
                    <a:pt x="0" y="602856"/>
                    <a:pt x="0" y="597527"/>
                  </a:cubicBezTo>
                  <a:lnTo>
                    <a:pt x="0" y="9689"/>
                  </a:lnTo>
                  <a:cubicBezTo>
                    <a:pt x="0" y="4360"/>
                    <a:pt x="4270" y="0"/>
                    <a:pt x="970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8" name="îşļîde">
              <a:extLst>
                <a:ext uri="{FF2B5EF4-FFF2-40B4-BE49-F238E27FC236}">
                  <a16:creationId xmlns:a16="http://schemas.microsoft.com/office/drawing/2014/main" id="{1F88F2BA-BD58-4036-9115-04768B6F0D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45564" y="4911051"/>
              <a:ext cx="2110432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完善信息</a:t>
              </a:r>
            </a:p>
          </p:txBody>
        </p:sp>
        <p:sp>
          <p:nvSpPr>
            <p:cNvPr id="68" name="íṡlïdè">
              <a:extLst>
                <a:ext uri="{FF2B5EF4-FFF2-40B4-BE49-F238E27FC236}">
                  <a16:creationId xmlns:a16="http://schemas.microsoft.com/office/drawing/2014/main" id="{FA1A3EFD-03D5-449A-A349-FC655C7C89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5938" y="2501603"/>
              <a:ext cx="609685" cy="608977"/>
            </a:xfrm>
            <a:custGeom>
              <a:avLst/>
              <a:gdLst>
                <a:gd name="connsiteX0" fmla="*/ 317897 w 578956"/>
                <a:gd name="connsiteY0" fmla="*/ 198077 h 578284"/>
                <a:gd name="connsiteX1" fmla="*/ 388110 w 578956"/>
                <a:gd name="connsiteY1" fmla="*/ 227574 h 578284"/>
                <a:gd name="connsiteX2" fmla="*/ 388110 w 578956"/>
                <a:gd name="connsiteY2" fmla="*/ 239923 h 578284"/>
                <a:gd name="connsiteX3" fmla="*/ 317897 w 578956"/>
                <a:gd name="connsiteY3" fmla="*/ 269419 h 578284"/>
                <a:gd name="connsiteX4" fmla="*/ 317897 w 578956"/>
                <a:gd name="connsiteY4" fmla="*/ 257070 h 578284"/>
                <a:gd name="connsiteX5" fmla="*/ 373338 w 578956"/>
                <a:gd name="connsiteY5" fmla="*/ 233793 h 578284"/>
                <a:gd name="connsiteX6" fmla="*/ 317897 w 578956"/>
                <a:gd name="connsiteY6" fmla="*/ 210427 h 578284"/>
                <a:gd name="connsiteX7" fmla="*/ 261233 w 578956"/>
                <a:gd name="connsiteY7" fmla="*/ 198077 h 578284"/>
                <a:gd name="connsiteX8" fmla="*/ 261233 w 578956"/>
                <a:gd name="connsiteY8" fmla="*/ 210427 h 578284"/>
                <a:gd name="connsiteX9" fmla="*/ 205751 w 578956"/>
                <a:gd name="connsiteY9" fmla="*/ 233793 h 578284"/>
                <a:gd name="connsiteX10" fmla="*/ 261233 w 578956"/>
                <a:gd name="connsiteY10" fmla="*/ 257070 h 578284"/>
                <a:gd name="connsiteX11" fmla="*/ 261233 w 578956"/>
                <a:gd name="connsiteY11" fmla="*/ 269419 h 578284"/>
                <a:gd name="connsiteX12" fmla="*/ 190879 w 578956"/>
                <a:gd name="connsiteY12" fmla="*/ 239923 h 578284"/>
                <a:gd name="connsiteX13" fmla="*/ 190879 w 578956"/>
                <a:gd name="connsiteY13" fmla="*/ 227574 h 578284"/>
                <a:gd name="connsiteX14" fmla="*/ 299411 w 578956"/>
                <a:gd name="connsiteY14" fmla="*/ 178389 h 578284"/>
                <a:gd name="connsiteX15" fmla="*/ 309288 w 578956"/>
                <a:gd name="connsiteY15" fmla="*/ 178389 h 578284"/>
                <a:gd name="connsiteX16" fmla="*/ 278501 w 578956"/>
                <a:gd name="connsiteY16" fmla="*/ 287907 h 578284"/>
                <a:gd name="connsiteX17" fmla="*/ 268713 w 578956"/>
                <a:gd name="connsiteY17" fmla="*/ 287907 h 578284"/>
                <a:gd name="connsiteX18" fmla="*/ 98607 w 578956"/>
                <a:gd name="connsiteY18" fmla="*/ 98431 h 578284"/>
                <a:gd name="connsiteX19" fmla="*/ 98607 w 578956"/>
                <a:gd name="connsiteY19" fmla="*/ 369082 h 578284"/>
                <a:gd name="connsiteX20" fmla="*/ 480524 w 578956"/>
                <a:gd name="connsiteY20" fmla="*/ 369082 h 578284"/>
                <a:gd name="connsiteX21" fmla="*/ 480524 w 578956"/>
                <a:gd name="connsiteY21" fmla="*/ 98431 h 578284"/>
                <a:gd name="connsiteX22" fmla="*/ 86236 w 578956"/>
                <a:gd name="connsiteY22" fmla="*/ 73811 h 578284"/>
                <a:gd name="connsiteX23" fmla="*/ 492807 w 578956"/>
                <a:gd name="connsiteY23" fmla="*/ 73811 h 578284"/>
                <a:gd name="connsiteX24" fmla="*/ 505178 w 578956"/>
                <a:gd name="connsiteY24" fmla="*/ 86077 h 578284"/>
                <a:gd name="connsiteX25" fmla="*/ 505178 w 578956"/>
                <a:gd name="connsiteY25" fmla="*/ 381348 h 578284"/>
                <a:gd name="connsiteX26" fmla="*/ 492807 w 578956"/>
                <a:gd name="connsiteY26" fmla="*/ 393614 h 578284"/>
                <a:gd name="connsiteX27" fmla="*/ 86236 w 578956"/>
                <a:gd name="connsiteY27" fmla="*/ 393614 h 578284"/>
                <a:gd name="connsiteX28" fmla="*/ 73953 w 578956"/>
                <a:gd name="connsiteY28" fmla="*/ 381437 h 578284"/>
                <a:gd name="connsiteX29" fmla="*/ 73953 w 578956"/>
                <a:gd name="connsiteY29" fmla="*/ 86077 h 578284"/>
                <a:gd name="connsiteX30" fmla="*/ 86236 w 578956"/>
                <a:gd name="connsiteY30" fmla="*/ 73811 h 578284"/>
                <a:gd name="connsiteX31" fmla="*/ 24653 w 578956"/>
                <a:gd name="connsiteY31" fmla="*/ 24617 h 578284"/>
                <a:gd name="connsiteX32" fmla="*/ 24653 w 578956"/>
                <a:gd name="connsiteY32" fmla="*/ 442934 h 578284"/>
                <a:gd name="connsiteX33" fmla="*/ 554388 w 578956"/>
                <a:gd name="connsiteY33" fmla="*/ 442934 h 578284"/>
                <a:gd name="connsiteX34" fmla="*/ 554388 w 578956"/>
                <a:gd name="connsiteY34" fmla="*/ 24617 h 578284"/>
                <a:gd name="connsiteX35" fmla="*/ 12371 w 578956"/>
                <a:gd name="connsiteY35" fmla="*/ 0 h 578284"/>
                <a:gd name="connsiteX36" fmla="*/ 566759 w 578956"/>
                <a:gd name="connsiteY36" fmla="*/ 0 h 578284"/>
                <a:gd name="connsiteX37" fmla="*/ 578952 w 578956"/>
                <a:gd name="connsiteY37" fmla="*/ 12353 h 578284"/>
                <a:gd name="connsiteX38" fmla="*/ 578952 w 578956"/>
                <a:gd name="connsiteY38" fmla="*/ 455109 h 578284"/>
                <a:gd name="connsiteX39" fmla="*/ 566670 w 578956"/>
                <a:gd name="connsiteY39" fmla="*/ 467462 h 578284"/>
                <a:gd name="connsiteX40" fmla="*/ 301803 w 578956"/>
                <a:gd name="connsiteY40" fmla="*/ 467462 h 578284"/>
                <a:gd name="connsiteX41" fmla="*/ 301803 w 578956"/>
                <a:gd name="connsiteY41" fmla="*/ 553578 h 578284"/>
                <a:gd name="connsiteX42" fmla="*/ 388045 w 578956"/>
                <a:gd name="connsiteY42" fmla="*/ 553578 h 578284"/>
                <a:gd name="connsiteX43" fmla="*/ 388045 w 578956"/>
                <a:gd name="connsiteY43" fmla="*/ 578284 h 578284"/>
                <a:gd name="connsiteX44" fmla="*/ 190907 w 578956"/>
                <a:gd name="connsiteY44" fmla="*/ 578284 h 578284"/>
                <a:gd name="connsiteX45" fmla="*/ 190907 w 578956"/>
                <a:gd name="connsiteY45" fmla="*/ 553578 h 578284"/>
                <a:gd name="connsiteX46" fmla="*/ 277238 w 578956"/>
                <a:gd name="connsiteY46" fmla="*/ 553578 h 578284"/>
                <a:gd name="connsiteX47" fmla="*/ 277238 w 578956"/>
                <a:gd name="connsiteY47" fmla="*/ 467462 h 578284"/>
                <a:gd name="connsiteX48" fmla="*/ 12371 w 578956"/>
                <a:gd name="connsiteY48" fmla="*/ 467462 h 578284"/>
                <a:gd name="connsiteX49" fmla="*/ 0 w 578956"/>
                <a:gd name="connsiteY49" fmla="*/ 455109 h 578284"/>
                <a:gd name="connsiteX50" fmla="*/ 0 w 578956"/>
                <a:gd name="connsiteY50" fmla="*/ 12353 h 578284"/>
                <a:gd name="connsiteX51" fmla="*/ 12371 w 578956"/>
                <a:gd name="connsiteY51" fmla="*/ 0 h 5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78956" h="578284">
                  <a:moveTo>
                    <a:pt x="317897" y="198077"/>
                  </a:moveTo>
                  <a:lnTo>
                    <a:pt x="388110" y="227574"/>
                  </a:lnTo>
                  <a:lnTo>
                    <a:pt x="388110" y="239923"/>
                  </a:lnTo>
                  <a:lnTo>
                    <a:pt x="317897" y="269419"/>
                  </a:lnTo>
                  <a:lnTo>
                    <a:pt x="317897" y="257070"/>
                  </a:lnTo>
                  <a:lnTo>
                    <a:pt x="373338" y="233793"/>
                  </a:lnTo>
                  <a:lnTo>
                    <a:pt x="317897" y="210427"/>
                  </a:lnTo>
                  <a:close/>
                  <a:moveTo>
                    <a:pt x="261233" y="198077"/>
                  </a:moveTo>
                  <a:lnTo>
                    <a:pt x="261233" y="210427"/>
                  </a:lnTo>
                  <a:lnTo>
                    <a:pt x="205751" y="233793"/>
                  </a:lnTo>
                  <a:lnTo>
                    <a:pt x="261233" y="257070"/>
                  </a:lnTo>
                  <a:lnTo>
                    <a:pt x="261233" y="269419"/>
                  </a:lnTo>
                  <a:lnTo>
                    <a:pt x="190879" y="239923"/>
                  </a:lnTo>
                  <a:lnTo>
                    <a:pt x="190879" y="227574"/>
                  </a:lnTo>
                  <a:close/>
                  <a:moveTo>
                    <a:pt x="299411" y="178389"/>
                  </a:moveTo>
                  <a:lnTo>
                    <a:pt x="309288" y="178389"/>
                  </a:lnTo>
                  <a:lnTo>
                    <a:pt x="278501" y="287907"/>
                  </a:lnTo>
                  <a:lnTo>
                    <a:pt x="268713" y="287907"/>
                  </a:lnTo>
                  <a:close/>
                  <a:moveTo>
                    <a:pt x="98607" y="98431"/>
                  </a:moveTo>
                  <a:lnTo>
                    <a:pt x="98607" y="369082"/>
                  </a:lnTo>
                  <a:lnTo>
                    <a:pt x="480524" y="369082"/>
                  </a:lnTo>
                  <a:lnTo>
                    <a:pt x="480524" y="98431"/>
                  </a:lnTo>
                  <a:close/>
                  <a:moveTo>
                    <a:pt x="86236" y="73811"/>
                  </a:moveTo>
                  <a:lnTo>
                    <a:pt x="492807" y="73811"/>
                  </a:lnTo>
                  <a:cubicBezTo>
                    <a:pt x="500194" y="73811"/>
                    <a:pt x="505178" y="78788"/>
                    <a:pt x="505178" y="86077"/>
                  </a:cubicBezTo>
                  <a:lnTo>
                    <a:pt x="505178" y="381348"/>
                  </a:lnTo>
                  <a:cubicBezTo>
                    <a:pt x="505178" y="388637"/>
                    <a:pt x="500194" y="393614"/>
                    <a:pt x="492807" y="393614"/>
                  </a:cubicBezTo>
                  <a:lnTo>
                    <a:pt x="86236" y="393614"/>
                  </a:lnTo>
                  <a:cubicBezTo>
                    <a:pt x="78937" y="393614"/>
                    <a:pt x="73953" y="388815"/>
                    <a:pt x="73953" y="381437"/>
                  </a:cubicBezTo>
                  <a:lnTo>
                    <a:pt x="73953" y="86077"/>
                  </a:lnTo>
                  <a:cubicBezTo>
                    <a:pt x="73953" y="78788"/>
                    <a:pt x="78937" y="73811"/>
                    <a:pt x="86236" y="73811"/>
                  </a:cubicBezTo>
                  <a:close/>
                  <a:moveTo>
                    <a:pt x="24653" y="24617"/>
                  </a:moveTo>
                  <a:lnTo>
                    <a:pt x="24653" y="442934"/>
                  </a:lnTo>
                  <a:lnTo>
                    <a:pt x="554388" y="442934"/>
                  </a:lnTo>
                  <a:lnTo>
                    <a:pt x="554388" y="24617"/>
                  </a:lnTo>
                  <a:close/>
                  <a:moveTo>
                    <a:pt x="12371" y="0"/>
                  </a:moveTo>
                  <a:lnTo>
                    <a:pt x="566759" y="0"/>
                  </a:lnTo>
                  <a:cubicBezTo>
                    <a:pt x="574146" y="0"/>
                    <a:pt x="579130" y="4977"/>
                    <a:pt x="578952" y="12353"/>
                  </a:cubicBezTo>
                  <a:lnTo>
                    <a:pt x="578952" y="455109"/>
                  </a:lnTo>
                  <a:cubicBezTo>
                    <a:pt x="578952" y="462485"/>
                    <a:pt x="573968" y="467462"/>
                    <a:pt x="566670" y="467462"/>
                  </a:cubicBezTo>
                  <a:lnTo>
                    <a:pt x="301803" y="467462"/>
                  </a:lnTo>
                  <a:lnTo>
                    <a:pt x="301803" y="553578"/>
                  </a:lnTo>
                  <a:lnTo>
                    <a:pt x="388045" y="553578"/>
                  </a:lnTo>
                  <a:lnTo>
                    <a:pt x="388045" y="578284"/>
                  </a:lnTo>
                  <a:lnTo>
                    <a:pt x="190907" y="578284"/>
                  </a:lnTo>
                  <a:lnTo>
                    <a:pt x="190907" y="553578"/>
                  </a:lnTo>
                  <a:lnTo>
                    <a:pt x="277238" y="553578"/>
                  </a:lnTo>
                  <a:lnTo>
                    <a:pt x="277238" y="467462"/>
                  </a:lnTo>
                  <a:lnTo>
                    <a:pt x="12371" y="467462"/>
                  </a:lnTo>
                  <a:cubicBezTo>
                    <a:pt x="4984" y="467462"/>
                    <a:pt x="0" y="462485"/>
                    <a:pt x="0" y="455109"/>
                  </a:cubicBezTo>
                  <a:lnTo>
                    <a:pt x="0" y="12353"/>
                  </a:lnTo>
                  <a:cubicBezTo>
                    <a:pt x="0" y="4977"/>
                    <a:pt x="4984" y="0"/>
                    <a:pt x="1237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6" name="ïṧḻîḍe">
              <a:extLst>
                <a:ext uri="{FF2B5EF4-FFF2-40B4-BE49-F238E27FC236}">
                  <a16:creationId xmlns:a16="http://schemas.microsoft.com/office/drawing/2014/main" id="{BD2789AB-7C76-4E51-9385-4DAA6EE07AC1}"/>
                </a:ext>
              </a:extLst>
            </p:cNvPr>
            <p:cNvGrpSpPr/>
            <p:nvPr/>
          </p:nvGrpSpPr>
          <p:grpSpPr>
            <a:xfrm>
              <a:off x="6271953" y="3958567"/>
              <a:ext cx="2110432" cy="1303653"/>
              <a:chOff x="6384032" y="3124558"/>
              <a:chExt cx="2110432" cy="1303653"/>
            </a:xfrm>
          </p:grpSpPr>
          <p:sp>
            <p:nvSpPr>
              <p:cNvPr id="41" name="ïsḷiḍê">
                <a:extLst>
                  <a:ext uri="{FF2B5EF4-FFF2-40B4-BE49-F238E27FC236}">
                    <a16:creationId xmlns:a16="http://schemas.microsoft.com/office/drawing/2014/main" id="{6EA91459-2ED5-4A2E-A83D-0E5FFB6319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34406" y="3124558"/>
                <a:ext cx="609685" cy="60888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ṣļïḍê">
                <a:extLst>
                  <a:ext uri="{FF2B5EF4-FFF2-40B4-BE49-F238E27FC236}">
                    <a16:creationId xmlns:a16="http://schemas.microsoft.com/office/drawing/2014/main" id="{8F227FA4-3E83-417B-B05C-F5F915522E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384032" y="4077072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提交代码</a:t>
                </a:r>
              </a:p>
            </p:txBody>
          </p:sp>
        </p:grpSp>
        <p:grpSp>
          <p:nvGrpSpPr>
            <p:cNvPr id="7" name="îṧ1iḋé">
              <a:extLst>
                <a:ext uri="{FF2B5EF4-FFF2-40B4-BE49-F238E27FC236}">
                  <a16:creationId xmlns:a16="http://schemas.microsoft.com/office/drawing/2014/main" id="{21077C31-2BDB-4794-8939-06ACFEDDD8AB}"/>
                </a:ext>
              </a:extLst>
            </p:cNvPr>
            <p:cNvGrpSpPr/>
            <p:nvPr/>
          </p:nvGrpSpPr>
          <p:grpSpPr>
            <a:xfrm>
              <a:off x="8898341" y="3978145"/>
              <a:ext cx="2110432" cy="1264497"/>
              <a:chOff x="9048328" y="3163714"/>
              <a:chExt cx="2110432" cy="1264497"/>
            </a:xfrm>
          </p:grpSpPr>
          <p:sp>
            <p:nvSpPr>
              <p:cNvPr id="37" name="iṡľídè">
                <a:extLst>
                  <a:ext uri="{FF2B5EF4-FFF2-40B4-BE49-F238E27FC236}">
                    <a16:creationId xmlns:a16="http://schemas.microsoft.com/office/drawing/2014/main" id="{64A78B38-296F-4515-B4CD-D26023F6D1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98702" y="3163714"/>
                <a:ext cx="609685" cy="530572"/>
              </a:xfrm>
              <a:custGeom>
                <a:avLst/>
                <a:gdLst>
                  <a:gd name="T0" fmla="*/ 5905 w 5905"/>
                  <a:gd name="T1" fmla="*/ 2081 h 5146"/>
                  <a:gd name="T2" fmla="*/ 1743 w 5905"/>
                  <a:gd name="T3" fmla="*/ 2008 h 5146"/>
                  <a:gd name="T4" fmla="*/ 801 w 5905"/>
                  <a:gd name="T5" fmla="*/ 1764 h 5146"/>
                  <a:gd name="T6" fmla="*/ 78 w 5905"/>
                  <a:gd name="T7" fmla="*/ 1738 h 5146"/>
                  <a:gd name="T8" fmla="*/ 22 w 5905"/>
                  <a:gd name="T9" fmla="*/ 1859 h 5146"/>
                  <a:gd name="T10" fmla="*/ 22 w 5905"/>
                  <a:gd name="T11" fmla="*/ 2303 h 5146"/>
                  <a:gd name="T12" fmla="*/ 78 w 5905"/>
                  <a:gd name="T13" fmla="*/ 2424 h 5146"/>
                  <a:gd name="T14" fmla="*/ 801 w 5905"/>
                  <a:gd name="T15" fmla="*/ 2398 h 5146"/>
                  <a:gd name="T16" fmla="*/ 1743 w 5905"/>
                  <a:gd name="T17" fmla="*/ 2154 h 5146"/>
                  <a:gd name="T18" fmla="*/ 1805 w 5905"/>
                  <a:gd name="T19" fmla="*/ 5061 h 5146"/>
                  <a:gd name="T20" fmla="*/ 1877 w 5905"/>
                  <a:gd name="T21" fmla="*/ 5146 h 5146"/>
                  <a:gd name="T22" fmla="*/ 5825 w 5905"/>
                  <a:gd name="T23" fmla="*/ 5120 h 5146"/>
                  <a:gd name="T24" fmla="*/ 5545 w 5905"/>
                  <a:gd name="T25" fmla="*/ 3250 h 5146"/>
                  <a:gd name="T26" fmla="*/ 814 w 5905"/>
                  <a:gd name="T27" fmla="*/ 2008 h 5146"/>
                  <a:gd name="T28" fmla="*/ 236 w 5905"/>
                  <a:gd name="T29" fmla="*/ 1885 h 5146"/>
                  <a:gd name="T30" fmla="*/ 711 w 5905"/>
                  <a:gd name="T31" fmla="*/ 2277 h 5146"/>
                  <a:gd name="T32" fmla="*/ 340 w 5905"/>
                  <a:gd name="T33" fmla="*/ 2154 h 5146"/>
                  <a:gd name="T34" fmla="*/ 711 w 5905"/>
                  <a:gd name="T35" fmla="*/ 2277 h 5146"/>
                  <a:gd name="T36" fmla="*/ 3823 w 5905"/>
                  <a:gd name="T37" fmla="*/ 3609 h 5146"/>
                  <a:gd name="T38" fmla="*/ 3823 w 5905"/>
                  <a:gd name="T39" fmla="*/ 553 h 5146"/>
                  <a:gd name="T40" fmla="*/ 1890 w 5905"/>
                  <a:gd name="T41" fmla="*/ 2008 h 5146"/>
                  <a:gd name="T42" fmla="*/ 5758 w 5905"/>
                  <a:gd name="T43" fmla="*/ 2081 h 5146"/>
                  <a:gd name="T44" fmla="*/ 1890 w 5905"/>
                  <a:gd name="T45" fmla="*/ 2154 h 5146"/>
                  <a:gd name="T46" fmla="*/ 2852 w 5905"/>
                  <a:gd name="T47" fmla="*/ 2154 h 5146"/>
                  <a:gd name="T48" fmla="*/ 4798 w 5905"/>
                  <a:gd name="T49" fmla="*/ 2081 h 5146"/>
                  <a:gd name="T50" fmla="*/ 2852 w 5905"/>
                  <a:gd name="T51" fmla="*/ 2008 h 5146"/>
                  <a:gd name="T52" fmla="*/ 3823 w 5905"/>
                  <a:gd name="T53" fmla="*/ 700 h 5146"/>
                  <a:gd name="T54" fmla="*/ 3823 w 5905"/>
                  <a:gd name="T55" fmla="*/ 3462 h 5146"/>
                  <a:gd name="T56" fmla="*/ 2852 w 5905"/>
                  <a:gd name="T57" fmla="*/ 2154 h 5146"/>
                  <a:gd name="T58" fmla="*/ 3823 w 5905"/>
                  <a:gd name="T59" fmla="*/ 2503 h 5146"/>
                  <a:gd name="T60" fmla="*/ 3823 w 5905"/>
                  <a:gd name="T61" fmla="*/ 1659 h 5146"/>
                  <a:gd name="T62" fmla="*/ 2999 w 5905"/>
                  <a:gd name="T63" fmla="*/ 2008 h 5146"/>
                  <a:gd name="T64" fmla="*/ 4652 w 5905"/>
                  <a:gd name="T65" fmla="*/ 2081 h 5146"/>
                  <a:gd name="T66" fmla="*/ 2999 w 5905"/>
                  <a:gd name="T67" fmla="*/ 2154 h 5146"/>
                  <a:gd name="T68" fmla="*/ 3823 w 5905"/>
                  <a:gd name="T69" fmla="*/ 2008 h 5146"/>
                  <a:gd name="T70" fmla="*/ 3823 w 5905"/>
                  <a:gd name="T71" fmla="*/ 1806 h 5146"/>
                  <a:gd name="T72" fmla="*/ 3823 w 5905"/>
                  <a:gd name="T73" fmla="*/ 2356 h 5146"/>
                  <a:gd name="T74" fmla="*/ 3823 w 5905"/>
                  <a:gd name="T75" fmla="*/ 2154 h 5146"/>
                  <a:gd name="T76" fmla="*/ 3823 w 5905"/>
                  <a:gd name="T77" fmla="*/ 2008 h 5146"/>
                  <a:gd name="T78" fmla="*/ 2224 w 5905"/>
                  <a:gd name="T79" fmla="*/ 3412 h 5146"/>
                  <a:gd name="T80" fmla="*/ 5423 w 5905"/>
                  <a:gd name="T81" fmla="*/ 3412 h 5146"/>
                  <a:gd name="T82" fmla="*/ 1964 w 5905"/>
                  <a:gd name="T83" fmla="*/ 4999 h 5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05" h="5146">
                    <a:moveTo>
                      <a:pt x="5545" y="3250"/>
                    </a:moveTo>
                    <a:cubicBezTo>
                      <a:pt x="5772" y="2916"/>
                      <a:pt x="5905" y="2514"/>
                      <a:pt x="5905" y="2081"/>
                    </a:cubicBezTo>
                    <a:cubicBezTo>
                      <a:pt x="5905" y="933"/>
                      <a:pt x="4971" y="0"/>
                      <a:pt x="3823" y="0"/>
                    </a:cubicBezTo>
                    <a:cubicBezTo>
                      <a:pt x="2700" y="0"/>
                      <a:pt x="1782" y="894"/>
                      <a:pt x="1743" y="2008"/>
                    </a:cubicBezTo>
                    <a:lnTo>
                      <a:pt x="1006" y="2008"/>
                    </a:lnTo>
                    <a:lnTo>
                      <a:pt x="801" y="1764"/>
                    </a:lnTo>
                    <a:cubicBezTo>
                      <a:pt x="787" y="1748"/>
                      <a:pt x="767" y="1738"/>
                      <a:pt x="745" y="1738"/>
                    </a:cubicBezTo>
                    <a:lnTo>
                      <a:pt x="78" y="1738"/>
                    </a:lnTo>
                    <a:cubicBezTo>
                      <a:pt x="50" y="1738"/>
                      <a:pt x="24" y="1755"/>
                      <a:pt x="12" y="1781"/>
                    </a:cubicBezTo>
                    <a:cubicBezTo>
                      <a:pt x="0" y="1806"/>
                      <a:pt x="4" y="1837"/>
                      <a:pt x="22" y="1859"/>
                    </a:cubicBezTo>
                    <a:lnTo>
                      <a:pt x="210" y="2081"/>
                    </a:lnTo>
                    <a:lnTo>
                      <a:pt x="22" y="2303"/>
                    </a:lnTo>
                    <a:cubicBezTo>
                      <a:pt x="4" y="2325"/>
                      <a:pt x="0" y="2355"/>
                      <a:pt x="12" y="2381"/>
                    </a:cubicBezTo>
                    <a:cubicBezTo>
                      <a:pt x="24" y="2407"/>
                      <a:pt x="50" y="2424"/>
                      <a:pt x="78" y="2424"/>
                    </a:cubicBezTo>
                    <a:lnTo>
                      <a:pt x="745" y="2424"/>
                    </a:lnTo>
                    <a:cubicBezTo>
                      <a:pt x="767" y="2424"/>
                      <a:pt x="787" y="2414"/>
                      <a:pt x="801" y="2398"/>
                    </a:cubicBezTo>
                    <a:lnTo>
                      <a:pt x="1006" y="2154"/>
                    </a:lnTo>
                    <a:lnTo>
                      <a:pt x="1743" y="2154"/>
                    </a:lnTo>
                    <a:cubicBezTo>
                      <a:pt x="1758" y="2559"/>
                      <a:pt x="1888" y="2935"/>
                      <a:pt x="2102" y="3250"/>
                    </a:cubicBezTo>
                    <a:lnTo>
                      <a:pt x="1805" y="5061"/>
                    </a:lnTo>
                    <a:cubicBezTo>
                      <a:pt x="1801" y="5082"/>
                      <a:pt x="1807" y="5104"/>
                      <a:pt x="1821" y="5120"/>
                    </a:cubicBezTo>
                    <a:cubicBezTo>
                      <a:pt x="1835" y="5137"/>
                      <a:pt x="1856" y="5146"/>
                      <a:pt x="1877" y="5146"/>
                    </a:cubicBezTo>
                    <a:lnTo>
                      <a:pt x="5769" y="5146"/>
                    </a:lnTo>
                    <a:cubicBezTo>
                      <a:pt x="5791" y="5146"/>
                      <a:pt x="5811" y="5137"/>
                      <a:pt x="5825" y="5120"/>
                    </a:cubicBezTo>
                    <a:cubicBezTo>
                      <a:pt x="5839" y="5104"/>
                      <a:pt x="5845" y="5082"/>
                      <a:pt x="5842" y="5061"/>
                    </a:cubicBezTo>
                    <a:lnTo>
                      <a:pt x="5545" y="3250"/>
                    </a:lnTo>
                    <a:close/>
                    <a:moveTo>
                      <a:pt x="711" y="1885"/>
                    </a:moveTo>
                    <a:lnTo>
                      <a:pt x="814" y="2008"/>
                    </a:lnTo>
                    <a:lnTo>
                      <a:pt x="340" y="2008"/>
                    </a:lnTo>
                    <a:lnTo>
                      <a:pt x="236" y="1885"/>
                    </a:lnTo>
                    <a:lnTo>
                      <a:pt x="711" y="1885"/>
                    </a:lnTo>
                    <a:close/>
                    <a:moveTo>
                      <a:pt x="711" y="2277"/>
                    </a:moveTo>
                    <a:lnTo>
                      <a:pt x="236" y="2277"/>
                    </a:lnTo>
                    <a:lnTo>
                      <a:pt x="340" y="2154"/>
                    </a:lnTo>
                    <a:lnTo>
                      <a:pt x="814" y="2154"/>
                    </a:lnTo>
                    <a:lnTo>
                      <a:pt x="711" y="2277"/>
                    </a:lnTo>
                    <a:close/>
                    <a:moveTo>
                      <a:pt x="2297" y="2154"/>
                    </a:moveTo>
                    <a:cubicBezTo>
                      <a:pt x="2335" y="2963"/>
                      <a:pt x="3005" y="3609"/>
                      <a:pt x="3823" y="3609"/>
                    </a:cubicBezTo>
                    <a:cubicBezTo>
                      <a:pt x="4666" y="3609"/>
                      <a:pt x="5351" y="2924"/>
                      <a:pt x="5351" y="2081"/>
                    </a:cubicBezTo>
                    <a:cubicBezTo>
                      <a:pt x="5351" y="1238"/>
                      <a:pt x="4666" y="553"/>
                      <a:pt x="3823" y="553"/>
                    </a:cubicBezTo>
                    <a:cubicBezTo>
                      <a:pt x="3005" y="553"/>
                      <a:pt x="2335" y="1199"/>
                      <a:pt x="2297" y="2008"/>
                    </a:cubicBezTo>
                    <a:lnTo>
                      <a:pt x="1890" y="2008"/>
                    </a:lnTo>
                    <a:cubicBezTo>
                      <a:pt x="1929" y="975"/>
                      <a:pt x="2781" y="146"/>
                      <a:pt x="3823" y="146"/>
                    </a:cubicBezTo>
                    <a:cubicBezTo>
                      <a:pt x="4890" y="146"/>
                      <a:pt x="5758" y="1014"/>
                      <a:pt x="5758" y="2081"/>
                    </a:cubicBezTo>
                    <a:cubicBezTo>
                      <a:pt x="5758" y="3148"/>
                      <a:pt x="4890" y="4016"/>
                      <a:pt x="3823" y="4016"/>
                    </a:cubicBezTo>
                    <a:cubicBezTo>
                      <a:pt x="2781" y="4016"/>
                      <a:pt x="1929" y="3187"/>
                      <a:pt x="1890" y="2154"/>
                    </a:cubicBezTo>
                    <a:lnTo>
                      <a:pt x="2297" y="2154"/>
                    </a:lnTo>
                    <a:close/>
                    <a:moveTo>
                      <a:pt x="2852" y="2154"/>
                    </a:moveTo>
                    <a:cubicBezTo>
                      <a:pt x="2889" y="2658"/>
                      <a:pt x="3311" y="3056"/>
                      <a:pt x="3823" y="3056"/>
                    </a:cubicBezTo>
                    <a:cubicBezTo>
                      <a:pt x="4361" y="3056"/>
                      <a:pt x="4798" y="2619"/>
                      <a:pt x="4798" y="2081"/>
                    </a:cubicBezTo>
                    <a:cubicBezTo>
                      <a:pt x="4798" y="1543"/>
                      <a:pt x="4361" y="1106"/>
                      <a:pt x="3823" y="1106"/>
                    </a:cubicBezTo>
                    <a:cubicBezTo>
                      <a:pt x="3311" y="1106"/>
                      <a:pt x="2889" y="1504"/>
                      <a:pt x="2852" y="2008"/>
                    </a:cubicBezTo>
                    <a:lnTo>
                      <a:pt x="2444" y="2008"/>
                    </a:lnTo>
                    <a:cubicBezTo>
                      <a:pt x="2482" y="1280"/>
                      <a:pt x="3086" y="700"/>
                      <a:pt x="3823" y="700"/>
                    </a:cubicBezTo>
                    <a:cubicBezTo>
                      <a:pt x="4585" y="700"/>
                      <a:pt x="5205" y="1319"/>
                      <a:pt x="5205" y="2081"/>
                    </a:cubicBezTo>
                    <a:cubicBezTo>
                      <a:pt x="5205" y="2843"/>
                      <a:pt x="4585" y="3462"/>
                      <a:pt x="3823" y="3462"/>
                    </a:cubicBezTo>
                    <a:cubicBezTo>
                      <a:pt x="3086" y="3462"/>
                      <a:pt x="2482" y="2882"/>
                      <a:pt x="2444" y="2154"/>
                    </a:cubicBezTo>
                    <a:lnTo>
                      <a:pt x="2852" y="2154"/>
                    </a:lnTo>
                    <a:close/>
                    <a:moveTo>
                      <a:pt x="3408" y="2154"/>
                    </a:moveTo>
                    <a:cubicBezTo>
                      <a:pt x="3443" y="2352"/>
                      <a:pt x="3616" y="2503"/>
                      <a:pt x="3823" y="2503"/>
                    </a:cubicBezTo>
                    <a:cubicBezTo>
                      <a:pt x="4056" y="2503"/>
                      <a:pt x="4245" y="2313"/>
                      <a:pt x="4245" y="2081"/>
                    </a:cubicBezTo>
                    <a:cubicBezTo>
                      <a:pt x="4245" y="1849"/>
                      <a:pt x="4056" y="1659"/>
                      <a:pt x="3823" y="1659"/>
                    </a:cubicBezTo>
                    <a:cubicBezTo>
                      <a:pt x="3616" y="1659"/>
                      <a:pt x="3443" y="1810"/>
                      <a:pt x="3408" y="2008"/>
                    </a:cubicBezTo>
                    <a:lnTo>
                      <a:pt x="2999" y="2008"/>
                    </a:lnTo>
                    <a:cubicBezTo>
                      <a:pt x="3036" y="1585"/>
                      <a:pt x="3391" y="1253"/>
                      <a:pt x="3823" y="1253"/>
                    </a:cubicBezTo>
                    <a:cubicBezTo>
                      <a:pt x="4280" y="1253"/>
                      <a:pt x="4652" y="1624"/>
                      <a:pt x="4652" y="2081"/>
                    </a:cubicBezTo>
                    <a:cubicBezTo>
                      <a:pt x="4652" y="2538"/>
                      <a:pt x="4280" y="2909"/>
                      <a:pt x="3823" y="2909"/>
                    </a:cubicBezTo>
                    <a:cubicBezTo>
                      <a:pt x="3391" y="2909"/>
                      <a:pt x="3036" y="2577"/>
                      <a:pt x="2999" y="2154"/>
                    </a:cubicBezTo>
                    <a:lnTo>
                      <a:pt x="3408" y="2154"/>
                    </a:lnTo>
                    <a:close/>
                    <a:moveTo>
                      <a:pt x="3823" y="2008"/>
                    </a:moveTo>
                    <a:lnTo>
                      <a:pt x="3559" y="2008"/>
                    </a:lnTo>
                    <a:cubicBezTo>
                      <a:pt x="3591" y="1892"/>
                      <a:pt x="3697" y="1806"/>
                      <a:pt x="3823" y="1806"/>
                    </a:cubicBezTo>
                    <a:cubicBezTo>
                      <a:pt x="3975" y="1806"/>
                      <a:pt x="4098" y="1929"/>
                      <a:pt x="4098" y="2081"/>
                    </a:cubicBezTo>
                    <a:cubicBezTo>
                      <a:pt x="4098" y="2233"/>
                      <a:pt x="3975" y="2356"/>
                      <a:pt x="3823" y="2356"/>
                    </a:cubicBezTo>
                    <a:cubicBezTo>
                      <a:pt x="3697" y="2356"/>
                      <a:pt x="3591" y="2270"/>
                      <a:pt x="3559" y="2154"/>
                    </a:cubicBezTo>
                    <a:lnTo>
                      <a:pt x="3823" y="2154"/>
                    </a:lnTo>
                    <a:cubicBezTo>
                      <a:pt x="3864" y="2154"/>
                      <a:pt x="3897" y="2122"/>
                      <a:pt x="3897" y="2081"/>
                    </a:cubicBezTo>
                    <a:cubicBezTo>
                      <a:pt x="3897" y="2040"/>
                      <a:pt x="3864" y="2008"/>
                      <a:pt x="3823" y="2008"/>
                    </a:cubicBezTo>
                    <a:close/>
                    <a:moveTo>
                      <a:pt x="1964" y="4999"/>
                    </a:moveTo>
                    <a:lnTo>
                      <a:pt x="2224" y="3412"/>
                    </a:lnTo>
                    <a:cubicBezTo>
                      <a:pt x="2606" y="3870"/>
                      <a:pt x="3181" y="4162"/>
                      <a:pt x="3823" y="4162"/>
                    </a:cubicBezTo>
                    <a:cubicBezTo>
                      <a:pt x="4465" y="4162"/>
                      <a:pt x="5040" y="3870"/>
                      <a:pt x="5423" y="3412"/>
                    </a:cubicBezTo>
                    <a:lnTo>
                      <a:pt x="5683" y="4999"/>
                    </a:lnTo>
                    <a:lnTo>
                      <a:pt x="1964" y="499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şlîḑé">
                <a:extLst>
                  <a:ext uri="{FF2B5EF4-FFF2-40B4-BE49-F238E27FC236}">
                    <a16:creationId xmlns:a16="http://schemas.microsoft.com/office/drawing/2014/main" id="{F772A0E8-C9B1-49CB-B3C8-1EB5DF55BA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048328" y="4077072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审核发布</a:t>
                </a:r>
              </a:p>
            </p:txBody>
          </p:sp>
        </p:grp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9C3637B9-ECF1-4CB4-8C6E-3E4231EC60EA}"/>
                </a:ext>
              </a:extLst>
            </p:cNvPr>
            <p:cNvCxnSpPr/>
            <p:nvPr/>
          </p:nvCxnSpPr>
          <p:spPr>
            <a:xfrm>
              <a:off x="2379234" y="4243431"/>
              <a:ext cx="1906548" cy="0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A86F747-4DD9-4F4B-ACD9-9C4CCB2FD665}"/>
                </a:ext>
              </a:extLst>
            </p:cNvPr>
            <p:cNvCxnSpPr/>
            <p:nvPr/>
          </p:nvCxnSpPr>
          <p:spPr>
            <a:xfrm>
              <a:off x="5115779" y="4243431"/>
              <a:ext cx="1906548" cy="0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C0F7C5F-8452-40F3-A2E7-C14D3A3F0356}"/>
                </a:ext>
              </a:extLst>
            </p:cNvPr>
            <p:cNvCxnSpPr/>
            <p:nvPr/>
          </p:nvCxnSpPr>
          <p:spPr>
            <a:xfrm>
              <a:off x="7742167" y="4243431"/>
              <a:ext cx="1906548" cy="0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C8FCEE2-9B20-43FB-A13D-C0C7EB485925}"/>
                </a:ext>
              </a:extLst>
            </p:cNvPr>
            <p:cNvCxnSpPr>
              <a:cxnSpLocks/>
            </p:cNvCxnSpPr>
            <p:nvPr/>
          </p:nvCxnSpPr>
          <p:spPr>
            <a:xfrm>
              <a:off x="3387586" y="4891503"/>
              <a:ext cx="0" cy="3511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D915B07-448F-4F10-A867-2340D2DD3EDC}"/>
                </a:ext>
              </a:extLst>
            </p:cNvPr>
            <p:cNvCxnSpPr>
              <a:cxnSpLocks/>
            </p:cNvCxnSpPr>
            <p:nvPr/>
          </p:nvCxnSpPr>
          <p:spPr>
            <a:xfrm>
              <a:off x="6013974" y="4891503"/>
              <a:ext cx="0" cy="3511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69B6A47-8534-42EF-A544-A02CCD6D930F}"/>
                </a:ext>
              </a:extLst>
            </p:cNvPr>
            <p:cNvCxnSpPr>
              <a:cxnSpLocks/>
            </p:cNvCxnSpPr>
            <p:nvPr/>
          </p:nvCxnSpPr>
          <p:spPr>
            <a:xfrm>
              <a:off x="8640363" y="4891503"/>
              <a:ext cx="0" cy="3511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DEC48632-E7EB-4B4B-A712-B17498CB6E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374" y="2806092"/>
              <a:ext cx="2183408" cy="1152370"/>
            </a:xfrm>
            <a:prstGeom prst="bentConnector3">
              <a:avLst>
                <a:gd name="adj1" fmla="val 1141"/>
              </a:avLst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id="{C99F6C2C-B495-49EE-A1A5-BF1C84DC7110}"/>
                </a:ext>
              </a:extLst>
            </p:cNvPr>
            <p:cNvCxnSpPr>
              <a:cxnSpLocks/>
            </p:cNvCxnSpPr>
            <p:nvPr/>
          </p:nvCxnSpPr>
          <p:spPr>
            <a:xfrm>
              <a:off x="5143761" y="2806092"/>
              <a:ext cx="2276947" cy="1062523"/>
            </a:xfrm>
            <a:prstGeom prst="bentConnector3">
              <a:avLst>
                <a:gd name="adj1" fmla="val 100456"/>
              </a:avLst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4A14C846-6F10-4F13-A69A-014CA45C593F}"/>
              </a:ext>
            </a:extLst>
          </p:cNvPr>
          <p:cNvSpPr/>
          <p:nvPr/>
        </p:nvSpPr>
        <p:spPr>
          <a:xfrm>
            <a:off x="4875153" y="614499"/>
            <a:ext cx="2441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  <a:sym typeface="+mn-lt"/>
              </a:rPr>
              <a:t>开发流程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DEF4FB7-96DC-4C07-87DA-DA7942DF47BA}"/>
              </a:ext>
            </a:extLst>
          </p:cNvPr>
          <p:cNvSpPr/>
          <p:nvPr/>
        </p:nvSpPr>
        <p:spPr>
          <a:xfrm>
            <a:off x="2436889" y="5457249"/>
            <a:ext cx="7318222" cy="587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</a:rPr>
              <a:t>部署小程序需要提供的资源：微信公众平台实名认证，域名，</a:t>
            </a:r>
            <a:r>
              <a:rPr lang="en-US" altLang="zh-CN" sz="1400" dirty="0">
                <a:solidFill>
                  <a:srgbClr val="696969"/>
                </a:solidFill>
                <a:latin typeface="Tahoma" panose="020B0604030504040204" pitchFamily="34" charset="0"/>
              </a:rPr>
              <a:t>ICP</a:t>
            </a:r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</a:rPr>
              <a:t>备案，服务器，</a:t>
            </a:r>
            <a:r>
              <a:rPr lang="en-US" altLang="zh-CN" sz="1400" dirty="0">
                <a:solidFill>
                  <a:srgbClr val="696969"/>
                </a:solidFill>
                <a:latin typeface="Tahoma" panose="020B0604030504040204" pitchFamily="34" charset="0"/>
              </a:rPr>
              <a:t>https</a:t>
            </a:r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</a:rPr>
              <a:t>认证</a:t>
            </a:r>
            <a:endParaRPr lang="en-US" altLang="zh-CN" sz="1400" dirty="0">
              <a:solidFill>
                <a:srgbClr val="696969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/>
              <a:t>在此过程中产生的费用需要客户承担</a:t>
            </a:r>
          </a:p>
        </p:txBody>
      </p:sp>
    </p:spTree>
    <p:extLst>
      <p:ext uri="{BB962C8B-B14F-4D97-AF65-F5344CB8AC3E}">
        <p14:creationId xmlns:p14="http://schemas.microsoft.com/office/powerpoint/2010/main" val="3673005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AC978D-9087-4F35-9E52-7D04260E0A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1558925"/>
            <a:ext cx="10515600" cy="9286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微软雅黑" panose="020B0503020204020204" pitchFamily="34" charset="-122"/>
              <a:buChar char="▏"/>
            </a:pPr>
            <a:r>
              <a:rPr lang="zh-CN" altLang="en-US" sz="1400" dirty="0">
                <a:cs typeface="+mn-ea"/>
                <a:sym typeface="+mn-lt"/>
              </a:rPr>
              <a:t>登录微信公众平台：</a:t>
            </a:r>
            <a:r>
              <a:rPr lang="en-US" altLang="zh-CN" sz="1400" dirty="0">
                <a:cs typeface="+mn-ea"/>
                <a:sym typeface="+mn-lt"/>
              </a:rPr>
              <a:t>https://mp.weixin.qq.com/</a:t>
            </a:r>
            <a:r>
              <a:rPr lang="zh-CN" altLang="en-US" sz="1400" dirty="0">
                <a:cs typeface="+mn-ea"/>
                <a:sym typeface="+mn-lt"/>
              </a:rPr>
              <a:t>，选择小程序进行帐号申请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微软雅黑" panose="020B0503020204020204" pitchFamily="34" charset="-122"/>
              <a:buChar char="▏"/>
            </a:pPr>
            <a:r>
              <a:rPr lang="zh-CN" altLang="en-US" sz="1400" dirty="0">
                <a:cs typeface="+mn-ea"/>
                <a:sym typeface="+mn-lt"/>
              </a:rPr>
              <a:t>小程序名称不能和公众号名称重复：避免抢注、各种纠纷；定位不同所以通过名称区分服务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微软雅黑" panose="020B0503020204020204" pitchFamily="34" charset="-122"/>
              <a:buChar char="▏"/>
            </a:pPr>
            <a:r>
              <a:rPr lang="zh-CN" altLang="en-US" sz="1400" dirty="0">
                <a:cs typeface="+mn-ea"/>
                <a:sym typeface="+mn-lt"/>
              </a:rPr>
              <a:t>是否需要认证：不认证也可以上传小程序；但是需要支付的话必须认证。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608B55-E974-4A3E-BD34-A8D41487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392" y="2487429"/>
            <a:ext cx="8597216" cy="4188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997669-0202-4541-AA33-0F4E4BFE789C}"/>
              </a:ext>
            </a:extLst>
          </p:cNvPr>
          <p:cNvSpPr/>
          <p:nvPr/>
        </p:nvSpPr>
        <p:spPr>
          <a:xfrm>
            <a:off x="4875155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</a:rPr>
              <a:t>申请帐号</a:t>
            </a:r>
          </a:p>
        </p:txBody>
      </p:sp>
    </p:spTree>
    <p:extLst>
      <p:ext uri="{BB962C8B-B14F-4D97-AF65-F5344CB8AC3E}">
        <p14:creationId xmlns:p14="http://schemas.microsoft.com/office/powerpoint/2010/main" val="459103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2B9A40D-3FF8-4CD9-9925-B21FBBB0CF06}"/>
              </a:ext>
            </a:extLst>
          </p:cNvPr>
          <p:cNvGrpSpPr/>
          <p:nvPr/>
        </p:nvGrpSpPr>
        <p:grpSpPr>
          <a:xfrm>
            <a:off x="2236312" y="2877055"/>
            <a:ext cx="2007442" cy="740523"/>
            <a:chOff x="2236312" y="2877055"/>
            <a:chExt cx="2007442" cy="74052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2C73026-FF1D-4E64-A051-3C1959D5DFCA}"/>
                </a:ext>
              </a:extLst>
            </p:cNvPr>
            <p:cNvSpPr/>
            <p:nvPr/>
          </p:nvSpPr>
          <p:spPr>
            <a:xfrm>
              <a:off x="2555629" y="2877055"/>
              <a:ext cx="1688125" cy="7405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2D33CB-854C-4858-B034-231F6501BA8B}"/>
                </a:ext>
              </a:extLst>
            </p:cNvPr>
            <p:cNvSpPr/>
            <p:nvPr/>
          </p:nvSpPr>
          <p:spPr>
            <a:xfrm>
              <a:off x="2236312" y="2954929"/>
              <a:ext cx="319318" cy="584774"/>
            </a:xfrm>
            <a:prstGeom prst="rect">
              <a:avLst/>
            </a:prstGeom>
            <a:solidFill>
              <a:srgbClr val="035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C73E6A5-7F65-44CB-8AE2-EC9F1FCE0FB1}"/>
                </a:ext>
              </a:extLst>
            </p:cNvPr>
            <p:cNvSpPr txBox="1"/>
            <p:nvPr/>
          </p:nvSpPr>
          <p:spPr>
            <a:xfrm>
              <a:off x="2555630" y="298570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邮箱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</a:rPr>
                <a:t>密码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4896C1F-CFAA-416D-B27A-93B2C0AFCC9A}"/>
                </a:ext>
              </a:extLst>
            </p:cNvPr>
            <p:cNvSpPr txBox="1"/>
            <p:nvPr/>
          </p:nvSpPr>
          <p:spPr>
            <a:xfrm>
              <a:off x="2236312" y="306265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>
                  <a:solidFill>
                    <a:schemeClr val="bg1"/>
                  </a:solidFill>
                </a:rPr>
                <a:t>1</a:t>
              </a:r>
              <a:endParaRPr lang="zh-CN" altLang="en-US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115853E-4224-420C-A4BE-D6B174473D32}"/>
              </a:ext>
            </a:extLst>
          </p:cNvPr>
          <p:cNvGrpSpPr/>
          <p:nvPr/>
        </p:nvGrpSpPr>
        <p:grpSpPr>
          <a:xfrm>
            <a:off x="2236312" y="3717681"/>
            <a:ext cx="2007442" cy="740523"/>
            <a:chOff x="2236312" y="3686080"/>
            <a:chExt cx="2007442" cy="74052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47C3A78-FECB-4162-9603-474A3EAEA12E}"/>
                </a:ext>
              </a:extLst>
            </p:cNvPr>
            <p:cNvSpPr/>
            <p:nvPr/>
          </p:nvSpPr>
          <p:spPr>
            <a:xfrm>
              <a:off x="2555629" y="3686080"/>
              <a:ext cx="1688125" cy="7405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910DEA0-E5A5-489E-AE8A-1A28249E23B0}"/>
                </a:ext>
              </a:extLst>
            </p:cNvPr>
            <p:cNvSpPr/>
            <p:nvPr/>
          </p:nvSpPr>
          <p:spPr>
            <a:xfrm>
              <a:off x="2236312" y="3763954"/>
              <a:ext cx="319318" cy="584774"/>
            </a:xfrm>
            <a:prstGeom prst="rect">
              <a:avLst/>
            </a:prstGeom>
            <a:solidFill>
              <a:srgbClr val="178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C248281-7A1E-4211-8795-2E21C2770DCA}"/>
                </a:ext>
              </a:extLst>
            </p:cNvPr>
            <p:cNvSpPr txBox="1"/>
            <p:nvPr/>
          </p:nvSpPr>
          <p:spPr>
            <a:xfrm>
              <a:off x="2559569" y="3687009"/>
              <a:ext cx="12618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主体信息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</a:rPr>
                <a:t>绑定管理员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</a:rPr>
                <a:t>填写对公账号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E14270-68BB-4A59-8FC3-6A0F50092C6E}"/>
                </a:ext>
              </a:extLst>
            </p:cNvPr>
            <p:cNvSpPr txBox="1"/>
            <p:nvPr/>
          </p:nvSpPr>
          <p:spPr>
            <a:xfrm>
              <a:off x="2236312" y="387167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>
                  <a:solidFill>
                    <a:schemeClr val="bg1"/>
                  </a:solidFill>
                </a:rPr>
                <a:t>2</a:t>
              </a:r>
              <a:endParaRPr lang="zh-CN" altLang="en-US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4D0C364-4206-4008-BB97-220DC746D22B}"/>
              </a:ext>
            </a:extLst>
          </p:cNvPr>
          <p:cNvGrpSpPr/>
          <p:nvPr/>
        </p:nvGrpSpPr>
        <p:grpSpPr>
          <a:xfrm>
            <a:off x="2236312" y="4558307"/>
            <a:ext cx="2007442" cy="740523"/>
            <a:chOff x="2236312" y="4558307"/>
            <a:chExt cx="2007442" cy="74052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C4CBBC9-A316-47FE-A734-77BB3ABEE070}"/>
                </a:ext>
              </a:extLst>
            </p:cNvPr>
            <p:cNvSpPr/>
            <p:nvPr/>
          </p:nvSpPr>
          <p:spPr>
            <a:xfrm>
              <a:off x="2555629" y="4558307"/>
              <a:ext cx="1688125" cy="74052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AD40B7B-4084-4DBA-984A-180B837E8DBD}"/>
                </a:ext>
              </a:extLst>
            </p:cNvPr>
            <p:cNvSpPr/>
            <p:nvPr/>
          </p:nvSpPr>
          <p:spPr>
            <a:xfrm>
              <a:off x="2236312" y="4636181"/>
              <a:ext cx="319318" cy="584774"/>
            </a:xfrm>
            <a:prstGeom prst="rect">
              <a:avLst/>
            </a:prstGeom>
            <a:solidFill>
              <a:srgbClr val="6CAF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063631-9344-49C6-A606-BD878F36456F}"/>
                </a:ext>
              </a:extLst>
            </p:cNvPr>
            <p:cNvSpPr txBox="1"/>
            <p:nvPr/>
          </p:nvSpPr>
          <p:spPr>
            <a:xfrm>
              <a:off x="2555630" y="4666958"/>
              <a:ext cx="1415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向腾讯的对公账号打款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2B9CA47-A365-4137-BE96-040D565EB023}"/>
                </a:ext>
              </a:extLst>
            </p:cNvPr>
            <p:cNvSpPr txBox="1"/>
            <p:nvPr/>
          </p:nvSpPr>
          <p:spPr>
            <a:xfrm>
              <a:off x="2236312" y="474390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>
                  <a:solidFill>
                    <a:schemeClr val="bg1"/>
                  </a:solidFill>
                </a:rPr>
                <a:t>3</a:t>
              </a:r>
              <a:endParaRPr lang="zh-CN" altLang="en-US" u="sng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9ACFDED-F9C4-4ABE-A877-DBBB89AFBB59}"/>
              </a:ext>
            </a:extLst>
          </p:cNvPr>
          <p:cNvSpPr/>
          <p:nvPr/>
        </p:nvSpPr>
        <p:spPr>
          <a:xfrm>
            <a:off x="4875154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</a:rPr>
              <a:t>申请帐号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2E5EDA72-6AA3-4D25-A447-70B6ED61D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55528"/>
              </p:ext>
            </p:extLst>
          </p:nvPr>
        </p:nvGraphicFramePr>
        <p:xfrm>
          <a:off x="6120605" y="2877054"/>
          <a:ext cx="4684482" cy="2421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BBA12CA-837C-4C60-A93E-3D818B251CAB}"/>
              </a:ext>
            </a:extLst>
          </p:cNvPr>
          <p:cNvCxnSpPr>
            <a:cxnSpLocks/>
          </p:cNvCxnSpPr>
          <p:nvPr/>
        </p:nvCxnSpPr>
        <p:spPr>
          <a:xfrm>
            <a:off x="5161504" y="3071189"/>
            <a:ext cx="0" cy="214976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322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8A15D6-85CE-44C4-AE00-5DEFB931B69D}"/>
              </a:ext>
            </a:extLst>
          </p:cNvPr>
          <p:cNvSpPr/>
          <p:nvPr/>
        </p:nvSpPr>
        <p:spPr>
          <a:xfrm>
            <a:off x="4875157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</a:rPr>
              <a:t>运营规范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D74AFC5-DC02-4C04-A56E-D8E0ECE05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787828"/>
              </p:ext>
            </p:extLst>
          </p:nvPr>
        </p:nvGraphicFramePr>
        <p:xfrm>
          <a:off x="1602585" y="2428957"/>
          <a:ext cx="8986830" cy="3127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211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7421CB-603C-48C7-BE83-7C3EF65112F3}"/>
              </a:ext>
            </a:extLst>
          </p:cNvPr>
          <p:cNvSpPr txBox="1"/>
          <p:nvPr/>
        </p:nvSpPr>
        <p:spPr>
          <a:xfrm>
            <a:off x="4888260" y="617596"/>
            <a:ext cx="2903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</a:rPr>
              <a:t>开发流程</a:t>
            </a:r>
            <a:r>
              <a:rPr lang="zh-CN" altLang="en-US" dirty="0"/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4173127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C0ACF98-5AA1-4482-888E-36533E110A98}"/>
              </a:ext>
            </a:extLst>
          </p:cNvPr>
          <p:cNvSpPr txBox="1"/>
          <p:nvPr/>
        </p:nvSpPr>
        <p:spPr>
          <a:xfrm>
            <a:off x="367309" y="2079943"/>
            <a:ext cx="11416553" cy="3154710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8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508" name="TextBox 18"/>
          <p:cNvSpPr>
            <a:spLocks noChangeArrowheads="1"/>
          </p:cNvSpPr>
          <p:nvPr/>
        </p:nvSpPr>
        <p:spPr bwMode="auto">
          <a:xfrm>
            <a:off x="2677207" y="2559095"/>
            <a:ext cx="6837586" cy="880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4267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您身边最贴心的营销专家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F7E3E97-5BEB-4D86-A7E1-17239BF10945}"/>
              </a:ext>
            </a:extLst>
          </p:cNvPr>
          <p:cNvSpPr/>
          <p:nvPr/>
        </p:nvSpPr>
        <p:spPr>
          <a:xfrm rot="21422584" flipV="1">
            <a:off x="3094187" y="1215289"/>
            <a:ext cx="6003626" cy="4158190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16DBEF8-7F51-438D-BE84-7BAC0B4A3FF7}"/>
              </a:ext>
            </a:extLst>
          </p:cNvPr>
          <p:cNvSpPr/>
          <p:nvPr/>
        </p:nvSpPr>
        <p:spPr>
          <a:xfrm flipV="1">
            <a:off x="3092453" y="1188720"/>
            <a:ext cx="5982967" cy="4240530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75000"/>
              <a:alpha val="47000"/>
            </a:schemeClr>
          </a:solidFill>
          <a:ln w="57150">
            <a:noFill/>
          </a:ln>
          <a:effectLst>
            <a:glow>
              <a:schemeClr val="accent1">
                <a:alpha val="40000"/>
              </a:schemeClr>
            </a:glow>
            <a:outerShdw blurRad="292100" dist="88900" sx="102000" sy="102000" algn="ctr" rotWithShape="0">
              <a:schemeClr val="bg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FD74C9-683A-4309-88F6-32E93E392960}"/>
              </a:ext>
            </a:extLst>
          </p:cNvPr>
          <p:cNvSpPr/>
          <p:nvPr/>
        </p:nvSpPr>
        <p:spPr>
          <a:xfrm>
            <a:off x="4258390" y="3260715"/>
            <a:ext cx="3634393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 try to be your  best partner</a:t>
            </a:r>
          </a:p>
        </p:txBody>
      </p:sp>
    </p:spTree>
    <p:extLst>
      <p:ext uri="{BB962C8B-B14F-4D97-AF65-F5344CB8AC3E}">
        <p14:creationId xmlns:p14="http://schemas.microsoft.com/office/powerpoint/2010/main" val="333554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B2A273-735A-4F6C-A994-061D391E1AE7}"/>
              </a:ext>
            </a:extLst>
          </p:cNvPr>
          <p:cNvSpPr txBox="1"/>
          <p:nvPr/>
        </p:nvSpPr>
        <p:spPr>
          <a:xfrm>
            <a:off x="4194216" y="255319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小程序简介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8C76F0-505E-4A34-B2BD-8EB6C88A39AB}"/>
              </a:ext>
            </a:extLst>
          </p:cNvPr>
          <p:cNvSpPr txBox="1"/>
          <p:nvPr/>
        </p:nvSpPr>
        <p:spPr>
          <a:xfrm>
            <a:off x="4194216" y="3554543"/>
            <a:ext cx="6761661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小程序用户数量预计在</a:t>
            </a:r>
            <a:r>
              <a:rPr lang="en-US" altLang="zh-CN" sz="1200" dirty="0">
                <a:solidFill>
                  <a:srgbClr val="2D2D2D"/>
                </a:solidFill>
              </a:rPr>
              <a:t>Q4</a:t>
            </a:r>
            <a:r>
              <a:rPr lang="zh-CN" altLang="en-US" sz="1200" dirty="0">
                <a:solidFill>
                  <a:srgbClr val="2D2D2D"/>
                </a:solidFill>
              </a:rPr>
              <a:t>阶段可增长至</a:t>
            </a:r>
            <a:r>
              <a:rPr lang="en-US" altLang="zh-CN" sz="1200" dirty="0">
                <a:solidFill>
                  <a:srgbClr val="2D2D2D"/>
                </a:solidFill>
              </a:rPr>
              <a:t>2</a:t>
            </a:r>
            <a:r>
              <a:rPr lang="zh-CN" altLang="en-US" sz="1200" dirty="0">
                <a:solidFill>
                  <a:srgbClr val="2D2D2D"/>
                </a:solidFill>
              </a:rPr>
              <a:t>亿。</a:t>
            </a:r>
            <a:endParaRPr lang="en-US" altLang="zh-CN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小程序已经基本渗透到微信活跃用户人群中，用户使用习惯逐渐形成。</a:t>
            </a:r>
            <a:endParaRPr lang="en-US" altLang="zh-CN" sz="12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D2D2D"/>
                </a:solidFill>
              </a:rPr>
              <a:t>目前支付宝小程序、小米直达号、安卓应用系统等己经紧随其后开始探索市场。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B42B198-9689-4825-8EEA-8623C19FDAB3}"/>
              </a:ext>
            </a:extLst>
          </p:cNvPr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90A0129-1919-4CCE-928F-A7E38E7E6959}"/>
              </a:ext>
            </a:extLst>
          </p:cNvPr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A8C29627-3463-4BBF-9907-FD094393D18F}"/>
              </a:ext>
            </a:extLst>
          </p:cNvPr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DE2F99F-DFE2-4178-A443-8CB252D840E0}"/>
              </a:ext>
            </a:extLst>
          </p:cNvPr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757D7BAA-8B71-4352-B87E-771D25E858DD}"/>
              </a:ext>
            </a:extLst>
          </p:cNvPr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laceholder_64509">
            <a:extLst>
              <a:ext uri="{FF2B5EF4-FFF2-40B4-BE49-F238E27FC236}">
                <a16:creationId xmlns:a16="http://schemas.microsoft.com/office/drawing/2014/main" id="{5F86CBEA-8ED1-4C73-BEBA-FAB281B7CCB0}"/>
              </a:ext>
            </a:extLst>
          </p:cNvPr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E1DECA-EC88-406A-BBB8-F5F561D6E068}"/>
              </a:ext>
            </a:extLst>
          </p:cNvPr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4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B011F48-21A6-4820-87A6-774C0DE25C1C}"/>
              </a:ext>
            </a:extLst>
          </p:cNvPr>
          <p:cNvSpPr/>
          <p:nvPr/>
        </p:nvSpPr>
        <p:spPr>
          <a:xfrm>
            <a:off x="1646864" y="2584993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什么是小程序</a:t>
            </a:r>
            <a:endParaRPr lang="en-US" altLang="zh-CN" sz="4400" b="1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A2D200-D15F-48BB-B7AE-7D6F7BE31DD0}"/>
              </a:ext>
            </a:extLst>
          </p:cNvPr>
          <p:cNvSpPr/>
          <p:nvPr/>
        </p:nvSpPr>
        <p:spPr>
          <a:xfrm>
            <a:off x="1763014" y="3795431"/>
            <a:ext cx="3357605" cy="7386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用完即走，无需卸载的“轻</a:t>
            </a:r>
            <a:r>
              <a:rPr lang="en-US" altLang="zh-CN" sz="1400" dirty="0">
                <a:cs typeface="+mn-ea"/>
                <a:sym typeface="+mn-lt"/>
              </a:rPr>
              <a:t>APP</a:t>
            </a:r>
            <a:r>
              <a:rPr lang="zh-CN" altLang="en-US" sz="1400" dirty="0">
                <a:cs typeface="+mn-ea"/>
                <a:sym typeface="+mn-lt"/>
              </a:rPr>
              <a:t>”，也可以理解为在微信内打开</a:t>
            </a:r>
            <a:r>
              <a:rPr lang="en-US" altLang="zh-CN" sz="1400" dirty="0">
                <a:cs typeface="+mn-ea"/>
                <a:sym typeface="+mn-lt"/>
              </a:rPr>
              <a:t>APP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A0FC43-C7F8-46F6-B7D9-160408C6F664}"/>
              </a:ext>
            </a:extLst>
          </p:cNvPr>
          <p:cNvSpPr/>
          <p:nvPr/>
        </p:nvSpPr>
        <p:spPr>
          <a:xfrm>
            <a:off x="1763014" y="3407296"/>
            <a:ext cx="110799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官方定义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A1D5B5-8CA1-40A7-9BC3-2FB77F3D4953}"/>
              </a:ext>
            </a:extLst>
          </p:cNvPr>
          <p:cNvSpPr/>
          <p:nvPr/>
        </p:nvSpPr>
        <p:spPr>
          <a:xfrm>
            <a:off x="7419439" y="2211368"/>
            <a:ext cx="2623127" cy="4330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73477D-3E00-4E28-9E59-E6792C7A3C2C}"/>
              </a:ext>
            </a:extLst>
          </p:cNvPr>
          <p:cNvSpPr/>
          <p:nvPr/>
        </p:nvSpPr>
        <p:spPr>
          <a:xfrm>
            <a:off x="7419439" y="2800908"/>
            <a:ext cx="2623127" cy="433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3F48BC-ACB2-4563-8435-7E0FFCCDD1A6}"/>
              </a:ext>
            </a:extLst>
          </p:cNvPr>
          <p:cNvSpPr/>
          <p:nvPr/>
        </p:nvSpPr>
        <p:spPr>
          <a:xfrm>
            <a:off x="7419439" y="3392633"/>
            <a:ext cx="2623127" cy="4330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C87EF63-2CF5-4A14-86B7-DB45D1633606}"/>
              </a:ext>
            </a:extLst>
          </p:cNvPr>
          <p:cNvSpPr/>
          <p:nvPr/>
        </p:nvSpPr>
        <p:spPr>
          <a:xfrm>
            <a:off x="7419439" y="3944320"/>
            <a:ext cx="2623127" cy="4330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E043B8-F5B1-436C-9E02-5AF96F203FD3}"/>
              </a:ext>
            </a:extLst>
          </p:cNvPr>
          <p:cNvSpPr/>
          <p:nvPr/>
        </p:nvSpPr>
        <p:spPr>
          <a:xfrm>
            <a:off x="7419439" y="4496007"/>
            <a:ext cx="2623127" cy="4330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2951BD-C9AD-4967-8460-F98EAC7D9A2C}"/>
              </a:ext>
            </a:extLst>
          </p:cNvPr>
          <p:cNvSpPr txBox="1"/>
          <p:nvPr/>
        </p:nvSpPr>
        <p:spPr>
          <a:xfrm>
            <a:off x="7920524" y="452788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优秀的操作体验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60218E-6029-42BE-97A5-EB7780B5B7A6}"/>
              </a:ext>
            </a:extLst>
          </p:cNvPr>
          <p:cNvSpPr/>
          <p:nvPr/>
        </p:nvSpPr>
        <p:spPr>
          <a:xfrm>
            <a:off x="8082427" y="2243241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不是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HTML5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0ECDA8-369E-404E-B088-B1A0845D8910}"/>
              </a:ext>
            </a:extLst>
          </p:cNvPr>
          <p:cNvSpPr/>
          <p:nvPr/>
        </p:nvSpPr>
        <p:spPr>
          <a:xfrm>
            <a:off x="7715340" y="2832781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即用即走，随手可得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AC7C98-A06A-4128-9A46-A69488FABACC}"/>
              </a:ext>
            </a:extLst>
          </p:cNvPr>
          <p:cNvSpPr/>
          <p:nvPr/>
        </p:nvSpPr>
        <p:spPr>
          <a:xfrm>
            <a:off x="8023116" y="3424506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拥有离线能力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315F3D-AEB1-4421-A2B1-4A0E507EA639}"/>
              </a:ext>
            </a:extLst>
          </p:cNvPr>
          <p:cNvSpPr/>
          <p:nvPr/>
        </p:nvSpPr>
        <p:spPr>
          <a:xfrm>
            <a:off x="7715340" y="397619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一次开发，多端兼容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A5D700E-872B-43D3-B419-0BF822A19BD7}"/>
              </a:ext>
            </a:extLst>
          </p:cNvPr>
          <p:cNvCxnSpPr/>
          <p:nvPr/>
        </p:nvCxnSpPr>
        <p:spPr>
          <a:xfrm>
            <a:off x="6096000" y="2066307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81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C8A03AA-E645-43B9-B748-B9F20D97A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24952"/>
              </p:ext>
            </p:extLst>
          </p:nvPr>
        </p:nvGraphicFramePr>
        <p:xfrm>
          <a:off x="4597400" y="2242324"/>
          <a:ext cx="6807200" cy="3550114"/>
        </p:xfrm>
        <a:graphic>
          <a:graphicData uri="http://schemas.openxmlformats.org/drawingml/2006/table">
            <a:tbl>
              <a:tblPr firstRow="1" firstCol="1">
                <a:tableStyleId>{91EBBBCC-DAD2-459C-BE2E-F6DE35CF9A28}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1385878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92086690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765438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40241615"/>
                    </a:ext>
                  </a:extLst>
                </a:gridCol>
              </a:tblGrid>
              <a:tr h="547766">
                <a:tc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>
                    <a:solidFill>
                      <a:srgbClr val="FDB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APP</a:t>
                      </a:r>
                      <a:endParaRPr lang="en-US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FDB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/>
                        </a:rPr>
                        <a:t>微信公众号</a:t>
                      </a:r>
                      <a:endParaRPr lang="zh-CN" altLang="en-US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FDB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/>
                        </a:rPr>
                        <a:t>微信小程序</a:t>
                      </a:r>
                      <a:endParaRPr lang="zh-CN" altLang="en-US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FDB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615204"/>
                  </a:ext>
                </a:extLst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适用于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所有领域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企业微站、内容媒体、微店、客服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生活服务类场景小应用及作为平台入口的一种延伸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94226"/>
                  </a:ext>
                </a:extLst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bg1"/>
                          </a:solidFill>
                          <a:effectLst/>
                        </a:rPr>
                        <a:t>不太适用于</a:t>
                      </a:r>
                      <a:endParaRPr lang="zh-CN" altLang="en-US" sz="12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bg1"/>
                          </a:solidFill>
                          <a:effectLst/>
                        </a:rPr>
                        <a:t>无</a:t>
                      </a:r>
                      <a:endParaRPr lang="zh-CN" altLang="en-US" sz="12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强交互实时通讯类。如：直播、游戏、金融等体验不佳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大而全的应用：平台级产品</a:t>
                      </a:r>
                    </a:p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不可开发直播、游戏、测试类产品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42895"/>
                  </a:ext>
                </a:extLst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bg1"/>
                          </a:solidFill>
                          <a:effectLst/>
                        </a:rPr>
                        <a:t>包含功能点</a:t>
                      </a:r>
                      <a:endParaRPr lang="zh-CN" altLang="en-US" sz="12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所有功能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effectLst/>
                        </a:rPr>
                        <a:t>H5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能达到的功能及公众号自身开放的部分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  <a:effectLst/>
                        </a:rPr>
                        <a:t>JSSD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功能，如支付、定位、扫码等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微信规定的小程序所支持的组件及接口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56139"/>
                  </a:ext>
                </a:extLst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bg1"/>
                          </a:solidFill>
                          <a:effectLst/>
                        </a:rPr>
                        <a:t>功能局限</a:t>
                      </a:r>
                      <a:endParaRPr lang="zh-CN" altLang="en-US" sz="12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无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对于调用手机设备的功能有局限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effectLst/>
                        </a:rPr>
                        <a:t>依赖小程序的开放功能，无法开发尚不支持的功能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96556"/>
                  </a:ext>
                </a:extLst>
              </a:tr>
            </a:tbl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1BA61E-9F82-458F-A575-F984D116663E}"/>
              </a:ext>
            </a:extLst>
          </p:cNvPr>
          <p:cNvGrpSpPr/>
          <p:nvPr/>
        </p:nvGrpSpPr>
        <p:grpSpPr>
          <a:xfrm>
            <a:off x="817960" y="2242323"/>
            <a:ext cx="2845358" cy="1152775"/>
            <a:chOff x="4793060" y="1531123"/>
            <a:chExt cx="2845358" cy="115277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29889C6-EAE5-4E42-A67B-F6473F9D9D5A}"/>
                </a:ext>
              </a:extLst>
            </p:cNvPr>
            <p:cNvGrpSpPr/>
            <p:nvPr/>
          </p:nvGrpSpPr>
          <p:grpSpPr>
            <a:xfrm>
              <a:off x="5898518" y="1531123"/>
              <a:ext cx="1739900" cy="1152775"/>
              <a:chOff x="5847774" y="1571580"/>
              <a:chExt cx="1392205" cy="1152775"/>
            </a:xfrm>
          </p:grpSpPr>
          <p:sp>
            <p:nvSpPr>
              <p:cNvPr id="25" name="íşḻîḓê">
                <a:extLst>
                  <a:ext uri="{FF2B5EF4-FFF2-40B4-BE49-F238E27FC236}">
                    <a16:creationId xmlns:a16="http://schemas.microsoft.com/office/drawing/2014/main" id="{446BCAAD-DC09-4053-AAE9-6E8B6391E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099" y="1903228"/>
                <a:ext cx="1371880" cy="821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应用场景单一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入口相对较深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用于信息展示与营销</a:t>
                </a:r>
              </a:p>
            </p:txBody>
          </p:sp>
          <p:sp>
            <p:nvSpPr>
              <p:cNvPr id="26" name="íśḻíḑè">
                <a:extLst>
                  <a:ext uri="{FF2B5EF4-FFF2-40B4-BE49-F238E27FC236}">
                    <a16:creationId xmlns:a16="http://schemas.microsoft.com/office/drawing/2014/main" id="{83C540FB-1636-4C03-9142-ECA00040EC9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47774" y="1571580"/>
                <a:ext cx="963319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accent1"/>
                    </a:solidFill>
                    <a:latin typeface="+mn-ea"/>
                  </a:rPr>
                  <a:t>公众号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A6FEF7A-70EF-4105-88A0-AE68A922818B}"/>
                </a:ext>
              </a:extLst>
            </p:cNvPr>
            <p:cNvGrpSpPr/>
            <p:nvPr/>
          </p:nvGrpSpPr>
          <p:grpSpPr>
            <a:xfrm>
              <a:off x="4793060" y="1569223"/>
              <a:ext cx="828134" cy="828134"/>
              <a:chOff x="2711501" y="3429000"/>
              <a:chExt cx="828134" cy="828134"/>
            </a:xfrm>
          </p:grpSpPr>
          <p:sp>
            <p:nvSpPr>
              <p:cNvPr id="23" name="ï$ḷíḋê">
                <a:extLst>
                  <a:ext uri="{FF2B5EF4-FFF2-40B4-BE49-F238E27FC236}">
                    <a16:creationId xmlns:a16="http://schemas.microsoft.com/office/drawing/2014/main" id="{09C21C76-5ED0-4F39-BBFF-9AA45E0999FD}"/>
                  </a:ext>
                </a:extLst>
              </p:cNvPr>
              <p:cNvSpPr/>
              <p:nvPr/>
            </p:nvSpPr>
            <p:spPr>
              <a:xfrm>
                <a:off x="2711501" y="3429000"/>
                <a:ext cx="828134" cy="8281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sp>
            <p:nvSpPr>
              <p:cNvPr id="24" name="ïs1iḓê">
                <a:extLst>
                  <a:ext uri="{FF2B5EF4-FFF2-40B4-BE49-F238E27FC236}">
                    <a16:creationId xmlns:a16="http://schemas.microsoft.com/office/drawing/2014/main" id="{7722F67E-596C-4F33-AE55-A23271CD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202" y="3597070"/>
                <a:ext cx="428641" cy="504056"/>
              </a:xfrm>
              <a:custGeom>
                <a:avLst/>
                <a:gdLst>
                  <a:gd name="connsiteX0" fmla="*/ 385958 w 514986"/>
                  <a:gd name="connsiteY0" fmla="*/ 208450 h 605592"/>
                  <a:gd name="connsiteX1" fmla="*/ 425087 w 514986"/>
                  <a:gd name="connsiteY1" fmla="*/ 247402 h 605592"/>
                  <a:gd name="connsiteX2" fmla="*/ 385958 w 514986"/>
                  <a:gd name="connsiteY2" fmla="*/ 286354 h 605592"/>
                  <a:gd name="connsiteX3" fmla="*/ 346829 w 514986"/>
                  <a:gd name="connsiteY3" fmla="*/ 247402 h 605592"/>
                  <a:gd name="connsiteX4" fmla="*/ 385958 w 514986"/>
                  <a:gd name="connsiteY4" fmla="*/ 208450 h 605592"/>
                  <a:gd name="connsiteX5" fmla="*/ 257458 w 514986"/>
                  <a:gd name="connsiteY5" fmla="*/ 208450 h 605592"/>
                  <a:gd name="connsiteX6" fmla="*/ 296587 w 514986"/>
                  <a:gd name="connsiteY6" fmla="*/ 247402 h 605592"/>
                  <a:gd name="connsiteX7" fmla="*/ 257458 w 514986"/>
                  <a:gd name="connsiteY7" fmla="*/ 286354 h 605592"/>
                  <a:gd name="connsiteX8" fmla="*/ 218329 w 514986"/>
                  <a:gd name="connsiteY8" fmla="*/ 247402 h 605592"/>
                  <a:gd name="connsiteX9" fmla="*/ 257458 w 514986"/>
                  <a:gd name="connsiteY9" fmla="*/ 208450 h 605592"/>
                  <a:gd name="connsiteX10" fmla="*/ 128959 w 514986"/>
                  <a:gd name="connsiteY10" fmla="*/ 208450 h 605592"/>
                  <a:gd name="connsiteX11" fmla="*/ 168088 w 514986"/>
                  <a:gd name="connsiteY11" fmla="*/ 247402 h 605592"/>
                  <a:gd name="connsiteX12" fmla="*/ 128959 w 514986"/>
                  <a:gd name="connsiteY12" fmla="*/ 286354 h 605592"/>
                  <a:gd name="connsiteX13" fmla="*/ 89830 w 514986"/>
                  <a:gd name="connsiteY13" fmla="*/ 247402 h 605592"/>
                  <a:gd name="connsiteX14" fmla="*/ 128959 w 514986"/>
                  <a:gd name="connsiteY14" fmla="*/ 208450 h 605592"/>
                  <a:gd name="connsiteX15" fmla="*/ 257539 w 514986"/>
                  <a:gd name="connsiteY15" fmla="*/ 37820 h 605592"/>
                  <a:gd name="connsiteX16" fmla="*/ 37972 w 514986"/>
                  <a:gd name="connsiteY16" fmla="*/ 256216 h 605592"/>
                  <a:gd name="connsiteX17" fmla="*/ 127098 w 514986"/>
                  <a:gd name="connsiteY17" fmla="*/ 431599 h 605592"/>
                  <a:gd name="connsiteX18" fmla="*/ 134804 w 514986"/>
                  <a:gd name="connsiteY18" fmla="*/ 437254 h 605592"/>
                  <a:gd name="connsiteX19" fmla="*/ 134804 w 514986"/>
                  <a:gd name="connsiteY19" fmla="*/ 526985 h 605592"/>
                  <a:gd name="connsiteX20" fmla="*/ 207777 w 514986"/>
                  <a:gd name="connsiteY20" fmla="*/ 468956 h 605592"/>
                  <a:gd name="connsiteX21" fmla="*/ 216318 w 514986"/>
                  <a:gd name="connsiteY21" fmla="*/ 470532 h 605592"/>
                  <a:gd name="connsiteX22" fmla="*/ 257539 w 514986"/>
                  <a:gd name="connsiteY22" fmla="*/ 474518 h 605592"/>
                  <a:gd name="connsiteX23" fmla="*/ 477107 w 514986"/>
                  <a:gd name="connsiteY23" fmla="*/ 256216 h 605592"/>
                  <a:gd name="connsiteX24" fmla="*/ 257539 w 514986"/>
                  <a:gd name="connsiteY24" fmla="*/ 37820 h 605592"/>
                  <a:gd name="connsiteX25" fmla="*/ 257539 w 514986"/>
                  <a:gd name="connsiteY25" fmla="*/ 0 h 605592"/>
                  <a:gd name="connsiteX26" fmla="*/ 514986 w 514986"/>
                  <a:gd name="connsiteY26" fmla="*/ 256216 h 605592"/>
                  <a:gd name="connsiteX27" fmla="*/ 257539 w 514986"/>
                  <a:gd name="connsiteY27" fmla="*/ 512431 h 605592"/>
                  <a:gd name="connsiteX28" fmla="*/ 217989 w 514986"/>
                  <a:gd name="connsiteY28" fmla="*/ 509280 h 605592"/>
                  <a:gd name="connsiteX29" fmla="*/ 96925 w 514986"/>
                  <a:gd name="connsiteY29" fmla="*/ 605592 h 605592"/>
                  <a:gd name="connsiteX30" fmla="*/ 96925 w 514986"/>
                  <a:gd name="connsiteY30" fmla="*/ 456164 h 605592"/>
                  <a:gd name="connsiteX31" fmla="*/ 0 w 514986"/>
                  <a:gd name="connsiteY31" fmla="*/ 256216 h 605592"/>
                  <a:gd name="connsiteX32" fmla="*/ 257539 w 514986"/>
                  <a:gd name="connsiteY32" fmla="*/ 0 h 60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14986" h="605592">
                    <a:moveTo>
                      <a:pt x="385958" y="208450"/>
                    </a:moveTo>
                    <a:cubicBezTo>
                      <a:pt x="407568" y="208450"/>
                      <a:pt x="425087" y="225889"/>
                      <a:pt x="425087" y="247402"/>
                    </a:cubicBezTo>
                    <a:cubicBezTo>
                      <a:pt x="425087" y="268915"/>
                      <a:pt x="407568" y="286354"/>
                      <a:pt x="385958" y="286354"/>
                    </a:cubicBezTo>
                    <a:cubicBezTo>
                      <a:pt x="364348" y="286354"/>
                      <a:pt x="346829" y="268915"/>
                      <a:pt x="346829" y="247402"/>
                    </a:cubicBezTo>
                    <a:cubicBezTo>
                      <a:pt x="346829" y="225889"/>
                      <a:pt x="364348" y="208450"/>
                      <a:pt x="385958" y="208450"/>
                    </a:cubicBezTo>
                    <a:close/>
                    <a:moveTo>
                      <a:pt x="257458" y="208450"/>
                    </a:moveTo>
                    <a:cubicBezTo>
                      <a:pt x="279068" y="208450"/>
                      <a:pt x="296587" y="225889"/>
                      <a:pt x="296587" y="247402"/>
                    </a:cubicBezTo>
                    <a:cubicBezTo>
                      <a:pt x="296587" y="268915"/>
                      <a:pt x="279068" y="286354"/>
                      <a:pt x="257458" y="286354"/>
                    </a:cubicBezTo>
                    <a:cubicBezTo>
                      <a:pt x="235848" y="286354"/>
                      <a:pt x="218329" y="268915"/>
                      <a:pt x="218329" y="247402"/>
                    </a:cubicBezTo>
                    <a:cubicBezTo>
                      <a:pt x="218329" y="225889"/>
                      <a:pt x="235848" y="208450"/>
                      <a:pt x="257458" y="208450"/>
                    </a:cubicBezTo>
                    <a:close/>
                    <a:moveTo>
                      <a:pt x="128959" y="208450"/>
                    </a:moveTo>
                    <a:cubicBezTo>
                      <a:pt x="150569" y="208450"/>
                      <a:pt x="168088" y="225889"/>
                      <a:pt x="168088" y="247402"/>
                    </a:cubicBezTo>
                    <a:cubicBezTo>
                      <a:pt x="168088" y="268915"/>
                      <a:pt x="150569" y="286354"/>
                      <a:pt x="128959" y="286354"/>
                    </a:cubicBezTo>
                    <a:cubicBezTo>
                      <a:pt x="107349" y="286354"/>
                      <a:pt x="89830" y="268915"/>
                      <a:pt x="89830" y="247402"/>
                    </a:cubicBezTo>
                    <a:cubicBezTo>
                      <a:pt x="89830" y="225889"/>
                      <a:pt x="107349" y="208450"/>
                      <a:pt x="128959" y="208450"/>
                    </a:cubicBezTo>
                    <a:close/>
                    <a:moveTo>
                      <a:pt x="257539" y="37820"/>
                    </a:moveTo>
                    <a:cubicBezTo>
                      <a:pt x="136475" y="37820"/>
                      <a:pt x="37972" y="135802"/>
                      <a:pt x="37972" y="256216"/>
                    </a:cubicBezTo>
                    <a:cubicBezTo>
                      <a:pt x="37972" y="325831"/>
                      <a:pt x="70466" y="389793"/>
                      <a:pt x="127098" y="431599"/>
                    </a:cubicBezTo>
                    <a:lnTo>
                      <a:pt x="134804" y="437254"/>
                    </a:lnTo>
                    <a:lnTo>
                      <a:pt x="134804" y="526985"/>
                    </a:lnTo>
                    <a:lnTo>
                      <a:pt x="207777" y="468956"/>
                    </a:lnTo>
                    <a:lnTo>
                      <a:pt x="216318" y="470532"/>
                    </a:lnTo>
                    <a:cubicBezTo>
                      <a:pt x="230337" y="473220"/>
                      <a:pt x="244170" y="474518"/>
                      <a:pt x="257539" y="474518"/>
                    </a:cubicBezTo>
                    <a:cubicBezTo>
                      <a:pt x="378604" y="474518"/>
                      <a:pt x="477107" y="376630"/>
                      <a:pt x="477107" y="256216"/>
                    </a:cubicBezTo>
                    <a:cubicBezTo>
                      <a:pt x="477107" y="135802"/>
                      <a:pt x="378604" y="37820"/>
                      <a:pt x="257539" y="37820"/>
                    </a:cubicBezTo>
                    <a:close/>
                    <a:moveTo>
                      <a:pt x="257539" y="0"/>
                    </a:moveTo>
                    <a:cubicBezTo>
                      <a:pt x="399493" y="0"/>
                      <a:pt x="514986" y="114945"/>
                      <a:pt x="514986" y="256216"/>
                    </a:cubicBezTo>
                    <a:cubicBezTo>
                      <a:pt x="514986" y="397487"/>
                      <a:pt x="399493" y="512431"/>
                      <a:pt x="257539" y="512431"/>
                    </a:cubicBezTo>
                    <a:cubicBezTo>
                      <a:pt x="244634" y="512431"/>
                      <a:pt x="231358" y="511319"/>
                      <a:pt x="217989" y="509280"/>
                    </a:cubicBezTo>
                    <a:lnTo>
                      <a:pt x="96925" y="605592"/>
                    </a:lnTo>
                    <a:lnTo>
                      <a:pt x="96925" y="456164"/>
                    </a:lnTo>
                    <a:cubicBezTo>
                      <a:pt x="35186" y="407127"/>
                      <a:pt x="0" y="334823"/>
                      <a:pt x="0" y="256216"/>
                    </a:cubicBezTo>
                    <a:cubicBezTo>
                      <a:pt x="0" y="114945"/>
                      <a:pt x="115493" y="0"/>
                      <a:pt x="2575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+mn-ea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A30C426-8B9F-4299-B0E9-4699C2CFDA2A}"/>
              </a:ext>
            </a:extLst>
          </p:cNvPr>
          <p:cNvGrpSpPr/>
          <p:nvPr/>
        </p:nvGrpSpPr>
        <p:grpSpPr>
          <a:xfrm>
            <a:off x="806514" y="4737831"/>
            <a:ext cx="3221250" cy="1054608"/>
            <a:chOff x="4807014" y="5248648"/>
            <a:chExt cx="3221250" cy="1054608"/>
          </a:xfrm>
        </p:grpSpPr>
        <p:grpSp>
          <p:nvGrpSpPr>
            <p:cNvPr id="28" name="îSľïdê">
              <a:extLst>
                <a:ext uri="{FF2B5EF4-FFF2-40B4-BE49-F238E27FC236}">
                  <a16:creationId xmlns:a16="http://schemas.microsoft.com/office/drawing/2014/main" id="{1BC63C3E-9362-4E29-A602-A2E0CD28C3D9}"/>
                </a:ext>
              </a:extLst>
            </p:cNvPr>
            <p:cNvGrpSpPr/>
            <p:nvPr/>
          </p:nvGrpSpPr>
          <p:grpSpPr>
            <a:xfrm>
              <a:off x="5908746" y="5248648"/>
              <a:ext cx="2119518" cy="1054608"/>
              <a:chOff x="6430560" y="4384302"/>
              <a:chExt cx="2119518" cy="1054608"/>
            </a:xfrm>
          </p:grpSpPr>
          <p:sp>
            <p:nvSpPr>
              <p:cNvPr id="32" name="îSļiḍè">
                <a:extLst>
                  <a:ext uri="{FF2B5EF4-FFF2-40B4-BE49-F238E27FC236}">
                    <a16:creationId xmlns:a16="http://schemas.microsoft.com/office/drawing/2014/main" id="{C7AE9D6B-FBC1-45A7-ADC1-BFB9D7DE3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560" y="4735441"/>
                <a:ext cx="2119518" cy="703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成本高，功能强，开发周期长</a:t>
                </a:r>
                <a:endParaRPr lang="en-US" altLang="zh-CN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维护难，</a:t>
                </a:r>
                <a:r>
                  <a:rPr lang="en-US" altLang="zh-CN" sz="1000" dirty="0">
                    <a:latin typeface="+mn-ea"/>
                  </a:rPr>
                  <a:t>APP</a:t>
                </a:r>
                <a:r>
                  <a:rPr lang="zh-CN" altLang="en-US" sz="1000" dirty="0">
                    <a:latin typeface="+mn-ea"/>
                  </a:rPr>
                  <a:t>生态已饱和</a:t>
                </a:r>
                <a:endParaRPr lang="en-US" altLang="zh-CN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下载安装获客成本高</a:t>
                </a:r>
              </a:p>
            </p:txBody>
          </p:sp>
          <p:sp>
            <p:nvSpPr>
              <p:cNvPr id="33" name="iṩ1íḑe">
                <a:extLst>
                  <a:ext uri="{FF2B5EF4-FFF2-40B4-BE49-F238E27FC236}">
                    <a16:creationId xmlns:a16="http://schemas.microsoft.com/office/drawing/2014/main" id="{B94F31D5-1C60-4405-9A0B-1B44BDE2ABB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30560" y="4384302"/>
                <a:ext cx="2119518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rgbClr val="57C2FD"/>
                    </a:solidFill>
                    <a:latin typeface="+mn-ea"/>
                  </a:rPr>
                  <a:t>APP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D280835-742E-47AE-9FD4-351F50A1E00E}"/>
                </a:ext>
              </a:extLst>
            </p:cNvPr>
            <p:cNvGrpSpPr/>
            <p:nvPr/>
          </p:nvGrpSpPr>
          <p:grpSpPr>
            <a:xfrm>
              <a:off x="4807014" y="5312148"/>
              <a:ext cx="828134" cy="828134"/>
              <a:chOff x="8509336" y="3429000"/>
              <a:chExt cx="828134" cy="828134"/>
            </a:xfrm>
          </p:grpSpPr>
          <p:sp>
            <p:nvSpPr>
              <p:cNvPr id="30" name="îSḷiďè">
                <a:extLst>
                  <a:ext uri="{FF2B5EF4-FFF2-40B4-BE49-F238E27FC236}">
                    <a16:creationId xmlns:a16="http://schemas.microsoft.com/office/drawing/2014/main" id="{6D39C9DE-A1AC-4543-B607-3B98801E0CCB}"/>
                  </a:ext>
                </a:extLst>
              </p:cNvPr>
              <p:cNvSpPr/>
              <p:nvPr/>
            </p:nvSpPr>
            <p:spPr>
              <a:xfrm>
                <a:off x="8509336" y="3429000"/>
                <a:ext cx="828134" cy="82813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sp>
            <p:nvSpPr>
              <p:cNvPr id="31" name="îśḻîḋé">
                <a:extLst>
                  <a:ext uri="{FF2B5EF4-FFF2-40B4-BE49-F238E27FC236}">
                    <a16:creationId xmlns:a16="http://schemas.microsoft.com/office/drawing/2014/main" id="{DCF1134F-2620-4059-85CE-F50897C2F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9871" y="3591039"/>
                <a:ext cx="447065" cy="504056"/>
              </a:xfrm>
              <a:custGeom>
                <a:avLst/>
                <a:gdLst>
                  <a:gd name="connsiteX0" fmla="*/ 72469 w 538061"/>
                  <a:gd name="connsiteY0" fmla="*/ 461844 h 606651"/>
                  <a:gd name="connsiteX1" fmla="*/ 72469 w 538061"/>
                  <a:gd name="connsiteY1" fmla="*/ 576418 h 606651"/>
                  <a:gd name="connsiteX2" fmla="*/ 465592 w 538061"/>
                  <a:gd name="connsiteY2" fmla="*/ 576418 h 606651"/>
                  <a:gd name="connsiteX3" fmla="*/ 465592 w 538061"/>
                  <a:gd name="connsiteY3" fmla="*/ 461844 h 606651"/>
                  <a:gd name="connsiteX4" fmla="*/ 115587 w 538061"/>
                  <a:gd name="connsiteY4" fmla="*/ 276828 h 606651"/>
                  <a:gd name="connsiteX5" fmla="*/ 116166 w 538061"/>
                  <a:gd name="connsiteY5" fmla="*/ 276828 h 606651"/>
                  <a:gd name="connsiteX6" fmla="*/ 125350 w 538061"/>
                  <a:gd name="connsiteY6" fmla="*/ 311935 h 606651"/>
                  <a:gd name="connsiteX7" fmla="*/ 136685 w 538061"/>
                  <a:gd name="connsiteY7" fmla="*/ 350428 h 606651"/>
                  <a:gd name="connsiteX8" fmla="*/ 96392 w 538061"/>
                  <a:gd name="connsiteY8" fmla="*/ 350428 h 606651"/>
                  <a:gd name="connsiteX9" fmla="*/ 107230 w 538061"/>
                  <a:gd name="connsiteY9" fmla="*/ 311935 h 606651"/>
                  <a:gd name="connsiteX10" fmla="*/ 115587 w 538061"/>
                  <a:gd name="connsiteY10" fmla="*/ 276828 h 606651"/>
                  <a:gd name="connsiteX11" fmla="*/ 439885 w 538061"/>
                  <a:gd name="connsiteY11" fmla="*/ 275840 h 606651"/>
                  <a:gd name="connsiteX12" fmla="*/ 472012 w 538061"/>
                  <a:gd name="connsiteY12" fmla="*/ 302509 h 606651"/>
                  <a:gd name="connsiteX13" fmla="*/ 436573 w 538061"/>
                  <a:gd name="connsiteY13" fmla="*/ 332151 h 606651"/>
                  <a:gd name="connsiteX14" fmla="*/ 422828 w 538061"/>
                  <a:gd name="connsiteY14" fmla="*/ 331078 h 606651"/>
                  <a:gd name="connsiteX15" fmla="*/ 422828 w 538061"/>
                  <a:gd name="connsiteY15" fmla="*/ 277409 h 606651"/>
                  <a:gd name="connsiteX16" fmla="*/ 439885 w 538061"/>
                  <a:gd name="connsiteY16" fmla="*/ 275840 h 606651"/>
                  <a:gd name="connsiteX17" fmla="*/ 282935 w 538061"/>
                  <a:gd name="connsiteY17" fmla="*/ 275840 h 606651"/>
                  <a:gd name="connsiteX18" fmla="*/ 315145 w 538061"/>
                  <a:gd name="connsiteY18" fmla="*/ 302509 h 606651"/>
                  <a:gd name="connsiteX19" fmla="*/ 279706 w 538061"/>
                  <a:gd name="connsiteY19" fmla="*/ 332151 h 606651"/>
                  <a:gd name="connsiteX20" fmla="*/ 265961 w 538061"/>
                  <a:gd name="connsiteY20" fmla="*/ 331078 h 606651"/>
                  <a:gd name="connsiteX21" fmla="*/ 265961 w 538061"/>
                  <a:gd name="connsiteY21" fmla="*/ 277409 h 606651"/>
                  <a:gd name="connsiteX22" fmla="*/ 282935 w 538061"/>
                  <a:gd name="connsiteY22" fmla="*/ 275840 h 606651"/>
                  <a:gd name="connsiteX23" fmla="*/ 90504 w 538061"/>
                  <a:gd name="connsiteY23" fmla="*/ 246163 h 606651"/>
                  <a:gd name="connsiteX24" fmla="*/ 34828 w 538061"/>
                  <a:gd name="connsiteY24" fmla="*/ 427811 h 606651"/>
                  <a:gd name="connsiteX25" fmla="*/ 77516 w 538061"/>
                  <a:gd name="connsiteY25" fmla="*/ 427811 h 606651"/>
                  <a:gd name="connsiteX26" fmla="*/ 90504 w 538061"/>
                  <a:gd name="connsiteY26" fmla="*/ 381222 h 606651"/>
                  <a:gd name="connsiteX27" fmla="*/ 142622 w 538061"/>
                  <a:gd name="connsiteY27" fmla="*/ 381222 h 606651"/>
                  <a:gd name="connsiteX28" fmla="*/ 156603 w 538061"/>
                  <a:gd name="connsiteY28" fmla="*/ 427811 h 606651"/>
                  <a:gd name="connsiteX29" fmla="*/ 200863 w 538061"/>
                  <a:gd name="connsiteY29" fmla="*/ 427811 h 606651"/>
                  <a:gd name="connsiteX30" fmla="*/ 144442 w 538061"/>
                  <a:gd name="connsiteY30" fmla="*/ 246163 h 606651"/>
                  <a:gd name="connsiteX31" fmla="*/ 437630 w 538061"/>
                  <a:gd name="connsiteY31" fmla="*/ 244759 h 606651"/>
                  <a:gd name="connsiteX32" fmla="*/ 382036 w 538061"/>
                  <a:gd name="connsiteY32" fmla="*/ 248558 h 606651"/>
                  <a:gd name="connsiteX33" fmla="*/ 382036 w 538061"/>
                  <a:gd name="connsiteY33" fmla="*/ 427811 h 606651"/>
                  <a:gd name="connsiteX34" fmla="*/ 422821 w 538061"/>
                  <a:gd name="connsiteY34" fmla="*/ 427811 h 606651"/>
                  <a:gd name="connsiteX35" fmla="*/ 422821 w 538061"/>
                  <a:gd name="connsiteY35" fmla="*/ 362884 h 606651"/>
                  <a:gd name="connsiteX36" fmla="*/ 436885 w 538061"/>
                  <a:gd name="connsiteY36" fmla="*/ 363710 h 606651"/>
                  <a:gd name="connsiteX37" fmla="*/ 495953 w 538061"/>
                  <a:gd name="connsiteY37" fmla="*/ 344545 h 606651"/>
                  <a:gd name="connsiteX38" fmla="*/ 512747 w 538061"/>
                  <a:gd name="connsiteY38" fmla="*/ 301343 h 606651"/>
                  <a:gd name="connsiteX39" fmla="*/ 493306 w 538061"/>
                  <a:gd name="connsiteY39" fmla="*/ 259297 h 606651"/>
                  <a:gd name="connsiteX40" fmla="*/ 437630 w 538061"/>
                  <a:gd name="connsiteY40" fmla="*/ 244759 h 606651"/>
                  <a:gd name="connsiteX41" fmla="*/ 280778 w 538061"/>
                  <a:gd name="connsiteY41" fmla="*/ 244759 h 606651"/>
                  <a:gd name="connsiteX42" fmla="*/ 225185 w 538061"/>
                  <a:gd name="connsiteY42" fmla="*/ 248558 h 606651"/>
                  <a:gd name="connsiteX43" fmla="*/ 225185 w 538061"/>
                  <a:gd name="connsiteY43" fmla="*/ 427811 h 606651"/>
                  <a:gd name="connsiteX44" fmla="*/ 265969 w 538061"/>
                  <a:gd name="connsiteY44" fmla="*/ 427811 h 606651"/>
                  <a:gd name="connsiteX45" fmla="*/ 265969 w 538061"/>
                  <a:gd name="connsiteY45" fmla="*/ 362884 h 606651"/>
                  <a:gd name="connsiteX46" fmla="*/ 280033 w 538061"/>
                  <a:gd name="connsiteY46" fmla="*/ 363710 h 606651"/>
                  <a:gd name="connsiteX47" fmla="*/ 339101 w 538061"/>
                  <a:gd name="connsiteY47" fmla="*/ 344545 h 606651"/>
                  <a:gd name="connsiteX48" fmla="*/ 355894 w 538061"/>
                  <a:gd name="connsiteY48" fmla="*/ 301426 h 606651"/>
                  <a:gd name="connsiteX49" fmla="*/ 336453 w 538061"/>
                  <a:gd name="connsiteY49" fmla="*/ 259297 h 606651"/>
                  <a:gd name="connsiteX50" fmla="*/ 280778 w 538061"/>
                  <a:gd name="connsiteY50" fmla="*/ 244759 h 606651"/>
                  <a:gd name="connsiteX51" fmla="*/ 72469 w 538061"/>
                  <a:gd name="connsiteY51" fmla="*/ 23790 h 606651"/>
                  <a:gd name="connsiteX52" fmla="*/ 72469 w 538061"/>
                  <a:gd name="connsiteY52" fmla="*/ 217003 h 606651"/>
                  <a:gd name="connsiteX53" fmla="*/ 465592 w 538061"/>
                  <a:gd name="connsiteY53" fmla="*/ 217003 h 606651"/>
                  <a:gd name="connsiteX54" fmla="*/ 465592 w 538061"/>
                  <a:gd name="connsiteY54" fmla="*/ 157363 h 606651"/>
                  <a:gd name="connsiteX55" fmla="*/ 360362 w 538061"/>
                  <a:gd name="connsiteY55" fmla="*/ 157363 h 606651"/>
                  <a:gd name="connsiteX56" fmla="*/ 348449 w 538061"/>
                  <a:gd name="connsiteY56" fmla="*/ 145467 h 606651"/>
                  <a:gd name="connsiteX57" fmla="*/ 348449 w 538061"/>
                  <a:gd name="connsiteY57" fmla="*/ 23790 h 606651"/>
                  <a:gd name="connsiteX58" fmla="*/ 72469 w 538061"/>
                  <a:gd name="connsiteY58" fmla="*/ 0 h 606651"/>
                  <a:gd name="connsiteX59" fmla="*/ 360362 w 538061"/>
                  <a:gd name="connsiteY59" fmla="*/ 0 h 606651"/>
                  <a:gd name="connsiteX60" fmla="*/ 363092 w 538061"/>
                  <a:gd name="connsiteY60" fmla="*/ 330 h 606651"/>
                  <a:gd name="connsiteX61" fmla="*/ 363753 w 538061"/>
                  <a:gd name="connsiteY61" fmla="*/ 578 h 606651"/>
                  <a:gd name="connsiteX62" fmla="*/ 366070 w 538061"/>
                  <a:gd name="connsiteY62" fmla="*/ 1569 h 606651"/>
                  <a:gd name="connsiteX63" fmla="*/ 366897 w 538061"/>
                  <a:gd name="connsiteY63" fmla="*/ 1983 h 606651"/>
                  <a:gd name="connsiteX64" fmla="*/ 369214 w 538061"/>
                  <a:gd name="connsiteY64" fmla="*/ 3965 h 606651"/>
                  <a:gd name="connsiteX65" fmla="*/ 369296 w 538061"/>
                  <a:gd name="connsiteY65" fmla="*/ 4048 h 606651"/>
                  <a:gd name="connsiteX66" fmla="*/ 486439 w 538061"/>
                  <a:gd name="connsiteY66" fmla="*/ 137703 h 606651"/>
                  <a:gd name="connsiteX67" fmla="*/ 489252 w 538061"/>
                  <a:gd name="connsiteY67" fmla="*/ 145385 h 606651"/>
                  <a:gd name="connsiteX68" fmla="*/ 489417 w 538061"/>
                  <a:gd name="connsiteY68" fmla="*/ 146706 h 606651"/>
                  <a:gd name="connsiteX69" fmla="*/ 489417 w 538061"/>
                  <a:gd name="connsiteY69" fmla="*/ 217003 h 606651"/>
                  <a:gd name="connsiteX70" fmla="*/ 503977 w 538061"/>
                  <a:gd name="connsiteY70" fmla="*/ 217003 h 606651"/>
                  <a:gd name="connsiteX71" fmla="*/ 538061 w 538061"/>
                  <a:gd name="connsiteY71" fmla="*/ 250954 h 606651"/>
                  <a:gd name="connsiteX72" fmla="*/ 538061 w 538061"/>
                  <a:gd name="connsiteY72" fmla="*/ 427811 h 606651"/>
                  <a:gd name="connsiteX73" fmla="*/ 503977 w 538061"/>
                  <a:gd name="connsiteY73" fmla="*/ 461844 h 606651"/>
                  <a:gd name="connsiteX74" fmla="*/ 489417 w 538061"/>
                  <a:gd name="connsiteY74" fmla="*/ 461844 h 606651"/>
                  <a:gd name="connsiteX75" fmla="*/ 489417 w 538061"/>
                  <a:gd name="connsiteY75" fmla="*/ 582861 h 606651"/>
                  <a:gd name="connsiteX76" fmla="*/ 465592 w 538061"/>
                  <a:gd name="connsiteY76" fmla="*/ 606651 h 606651"/>
                  <a:gd name="connsiteX77" fmla="*/ 72469 w 538061"/>
                  <a:gd name="connsiteY77" fmla="*/ 606651 h 606651"/>
                  <a:gd name="connsiteX78" fmla="*/ 48644 w 538061"/>
                  <a:gd name="connsiteY78" fmla="*/ 582861 h 606651"/>
                  <a:gd name="connsiteX79" fmla="*/ 48644 w 538061"/>
                  <a:gd name="connsiteY79" fmla="*/ 461844 h 606651"/>
                  <a:gd name="connsiteX80" fmla="*/ 34084 w 538061"/>
                  <a:gd name="connsiteY80" fmla="*/ 461844 h 606651"/>
                  <a:gd name="connsiteX81" fmla="*/ 0 w 538061"/>
                  <a:gd name="connsiteY81" fmla="*/ 427811 h 606651"/>
                  <a:gd name="connsiteX82" fmla="*/ 0 w 538061"/>
                  <a:gd name="connsiteY82" fmla="*/ 250954 h 606651"/>
                  <a:gd name="connsiteX83" fmla="*/ 34084 w 538061"/>
                  <a:gd name="connsiteY83" fmla="*/ 217003 h 606651"/>
                  <a:gd name="connsiteX84" fmla="*/ 48644 w 538061"/>
                  <a:gd name="connsiteY84" fmla="*/ 217003 h 606651"/>
                  <a:gd name="connsiteX85" fmla="*/ 48644 w 538061"/>
                  <a:gd name="connsiteY85" fmla="*/ 23790 h 606651"/>
                  <a:gd name="connsiteX86" fmla="*/ 72469 w 538061"/>
                  <a:gd name="connsiteY86" fmla="*/ 0 h 606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538061" h="606651">
                    <a:moveTo>
                      <a:pt x="72469" y="461844"/>
                    </a:moveTo>
                    <a:lnTo>
                      <a:pt x="72469" y="576418"/>
                    </a:lnTo>
                    <a:lnTo>
                      <a:pt x="465592" y="576418"/>
                    </a:lnTo>
                    <a:lnTo>
                      <a:pt x="465592" y="461844"/>
                    </a:lnTo>
                    <a:close/>
                    <a:moveTo>
                      <a:pt x="115587" y="276828"/>
                    </a:moveTo>
                    <a:lnTo>
                      <a:pt x="116166" y="276828"/>
                    </a:lnTo>
                    <a:cubicBezTo>
                      <a:pt x="118814" y="287649"/>
                      <a:pt x="122040" y="301114"/>
                      <a:pt x="125350" y="311935"/>
                    </a:cubicBezTo>
                    <a:lnTo>
                      <a:pt x="136685" y="350428"/>
                    </a:lnTo>
                    <a:lnTo>
                      <a:pt x="96392" y="350428"/>
                    </a:lnTo>
                    <a:lnTo>
                      <a:pt x="107230" y="311935"/>
                    </a:lnTo>
                    <a:cubicBezTo>
                      <a:pt x="110209" y="301361"/>
                      <a:pt x="112939" y="287649"/>
                      <a:pt x="115587" y="276828"/>
                    </a:cubicBezTo>
                    <a:close/>
                    <a:moveTo>
                      <a:pt x="439885" y="275840"/>
                    </a:moveTo>
                    <a:cubicBezTo>
                      <a:pt x="460420" y="275840"/>
                      <a:pt x="472012" y="285748"/>
                      <a:pt x="472012" y="302509"/>
                    </a:cubicBezTo>
                    <a:cubicBezTo>
                      <a:pt x="472012" y="321087"/>
                      <a:pt x="458516" y="332151"/>
                      <a:pt x="436573" y="332151"/>
                    </a:cubicBezTo>
                    <a:cubicBezTo>
                      <a:pt x="430694" y="332151"/>
                      <a:pt x="426306" y="331821"/>
                      <a:pt x="422828" y="331078"/>
                    </a:cubicBezTo>
                    <a:lnTo>
                      <a:pt x="422828" y="277409"/>
                    </a:lnTo>
                    <a:cubicBezTo>
                      <a:pt x="425809" y="276583"/>
                      <a:pt x="431440" y="275840"/>
                      <a:pt x="439885" y="275840"/>
                    </a:cubicBezTo>
                    <a:close/>
                    <a:moveTo>
                      <a:pt x="282935" y="275840"/>
                    </a:moveTo>
                    <a:cubicBezTo>
                      <a:pt x="303553" y="275840"/>
                      <a:pt x="315145" y="285748"/>
                      <a:pt x="315145" y="302509"/>
                    </a:cubicBezTo>
                    <a:cubicBezTo>
                      <a:pt x="315145" y="321087"/>
                      <a:pt x="301648" y="332151"/>
                      <a:pt x="279706" y="332151"/>
                    </a:cubicBezTo>
                    <a:cubicBezTo>
                      <a:pt x="273827" y="332151"/>
                      <a:pt x="269438" y="331821"/>
                      <a:pt x="265961" y="331078"/>
                    </a:cubicBezTo>
                    <a:lnTo>
                      <a:pt x="265961" y="277409"/>
                    </a:lnTo>
                    <a:cubicBezTo>
                      <a:pt x="268942" y="276583"/>
                      <a:pt x="274572" y="275840"/>
                      <a:pt x="282935" y="275840"/>
                    </a:cubicBezTo>
                    <a:close/>
                    <a:moveTo>
                      <a:pt x="90504" y="246163"/>
                    </a:moveTo>
                    <a:lnTo>
                      <a:pt x="34828" y="427811"/>
                    </a:lnTo>
                    <a:lnTo>
                      <a:pt x="77516" y="427811"/>
                    </a:lnTo>
                    <a:lnTo>
                      <a:pt x="90504" y="381222"/>
                    </a:lnTo>
                    <a:lnTo>
                      <a:pt x="142622" y="381222"/>
                    </a:lnTo>
                    <a:lnTo>
                      <a:pt x="156603" y="427811"/>
                    </a:lnTo>
                    <a:lnTo>
                      <a:pt x="200863" y="427811"/>
                    </a:lnTo>
                    <a:lnTo>
                      <a:pt x="144442" y="246163"/>
                    </a:lnTo>
                    <a:close/>
                    <a:moveTo>
                      <a:pt x="437630" y="244759"/>
                    </a:moveTo>
                    <a:cubicBezTo>
                      <a:pt x="412563" y="244759"/>
                      <a:pt x="394694" y="246411"/>
                      <a:pt x="382036" y="248558"/>
                    </a:cubicBezTo>
                    <a:lnTo>
                      <a:pt x="382036" y="427811"/>
                    </a:lnTo>
                    <a:lnTo>
                      <a:pt x="422821" y="427811"/>
                    </a:lnTo>
                    <a:lnTo>
                      <a:pt x="422821" y="362884"/>
                    </a:lnTo>
                    <a:cubicBezTo>
                      <a:pt x="426544" y="363379"/>
                      <a:pt x="431425" y="363710"/>
                      <a:pt x="436885" y="363710"/>
                    </a:cubicBezTo>
                    <a:cubicBezTo>
                      <a:pt x="461124" y="363710"/>
                      <a:pt x="481972" y="357762"/>
                      <a:pt x="495953" y="344545"/>
                    </a:cubicBezTo>
                    <a:cubicBezTo>
                      <a:pt x="506790" y="334302"/>
                      <a:pt x="512747" y="319186"/>
                      <a:pt x="512747" y="301343"/>
                    </a:cubicBezTo>
                    <a:cubicBezTo>
                      <a:pt x="512747" y="283583"/>
                      <a:pt x="504887" y="268466"/>
                      <a:pt x="493306" y="259297"/>
                    </a:cubicBezTo>
                    <a:cubicBezTo>
                      <a:pt x="481145" y="249632"/>
                      <a:pt x="463027" y="244759"/>
                      <a:pt x="437630" y="244759"/>
                    </a:cubicBezTo>
                    <a:close/>
                    <a:moveTo>
                      <a:pt x="280778" y="244759"/>
                    </a:moveTo>
                    <a:cubicBezTo>
                      <a:pt x="255711" y="244759"/>
                      <a:pt x="237925" y="246411"/>
                      <a:pt x="225185" y="248558"/>
                    </a:cubicBezTo>
                    <a:lnTo>
                      <a:pt x="225185" y="427811"/>
                    </a:lnTo>
                    <a:lnTo>
                      <a:pt x="265969" y="427811"/>
                    </a:lnTo>
                    <a:lnTo>
                      <a:pt x="265969" y="362884"/>
                    </a:lnTo>
                    <a:cubicBezTo>
                      <a:pt x="269692" y="363379"/>
                      <a:pt x="274573" y="363710"/>
                      <a:pt x="280033" y="363710"/>
                    </a:cubicBezTo>
                    <a:cubicBezTo>
                      <a:pt x="304272" y="363710"/>
                      <a:pt x="325120" y="357762"/>
                      <a:pt x="339101" y="344545"/>
                    </a:cubicBezTo>
                    <a:cubicBezTo>
                      <a:pt x="349938" y="334302"/>
                      <a:pt x="355894" y="319186"/>
                      <a:pt x="355894" y="301426"/>
                    </a:cubicBezTo>
                    <a:cubicBezTo>
                      <a:pt x="355894" y="283583"/>
                      <a:pt x="348035" y="268466"/>
                      <a:pt x="336453" y="259297"/>
                    </a:cubicBezTo>
                    <a:cubicBezTo>
                      <a:pt x="324292" y="249632"/>
                      <a:pt x="306175" y="244759"/>
                      <a:pt x="280778" y="244759"/>
                    </a:cubicBezTo>
                    <a:close/>
                    <a:moveTo>
                      <a:pt x="72469" y="23790"/>
                    </a:moveTo>
                    <a:lnTo>
                      <a:pt x="72469" y="217003"/>
                    </a:lnTo>
                    <a:lnTo>
                      <a:pt x="465592" y="217003"/>
                    </a:lnTo>
                    <a:lnTo>
                      <a:pt x="465592" y="157363"/>
                    </a:lnTo>
                    <a:lnTo>
                      <a:pt x="360362" y="157363"/>
                    </a:lnTo>
                    <a:cubicBezTo>
                      <a:pt x="353743" y="157363"/>
                      <a:pt x="348449" y="152076"/>
                      <a:pt x="348449" y="145467"/>
                    </a:cubicBezTo>
                    <a:lnTo>
                      <a:pt x="348449" y="23790"/>
                    </a:lnTo>
                    <a:close/>
                    <a:moveTo>
                      <a:pt x="72469" y="0"/>
                    </a:moveTo>
                    <a:lnTo>
                      <a:pt x="360362" y="0"/>
                    </a:lnTo>
                    <a:cubicBezTo>
                      <a:pt x="361272" y="0"/>
                      <a:pt x="362182" y="165"/>
                      <a:pt x="363092" y="330"/>
                    </a:cubicBezTo>
                    <a:cubicBezTo>
                      <a:pt x="363340" y="413"/>
                      <a:pt x="363505" y="496"/>
                      <a:pt x="363753" y="578"/>
                    </a:cubicBezTo>
                    <a:cubicBezTo>
                      <a:pt x="364581" y="826"/>
                      <a:pt x="365325" y="1156"/>
                      <a:pt x="366070" y="1569"/>
                    </a:cubicBezTo>
                    <a:cubicBezTo>
                      <a:pt x="366318" y="1652"/>
                      <a:pt x="366566" y="1817"/>
                      <a:pt x="366897" y="1983"/>
                    </a:cubicBezTo>
                    <a:cubicBezTo>
                      <a:pt x="367724" y="2561"/>
                      <a:pt x="368552" y="3222"/>
                      <a:pt x="369214" y="3965"/>
                    </a:cubicBezTo>
                    <a:cubicBezTo>
                      <a:pt x="369214" y="4048"/>
                      <a:pt x="369296" y="4048"/>
                      <a:pt x="369296" y="4048"/>
                    </a:cubicBezTo>
                    <a:lnTo>
                      <a:pt x="486439" y="137703"/>
                    </a:lnTo>
                    <a:cubicBezTo>
                      <a:pt x="488342" y="139850"/>
                      <a:pt x="489252" y="142576"/>
                      <a:pt x="489252" y="145385"/>
                    </a:cubicBezTo>
                    <a:cubicBezTo>
                      <a:pt x="489335" y="145798"/>
                      <a:pt x="489417" y="146293"/>
                      <a:pt x="489417" y="146706"/>
                    </a:cubicBezTo>
                    <a:lnTo>
                      <a:pt x="489417" y="217003"/>
                    </a:lnTo>
                    <a:lnTo>
                      <a:pt x="503977" y="217003"/>
                    </a:lnTo>
                    <a:cubicBezTo>
                      <a:pt x="522839" y="217003"/>
                      <a:pt x="538061" y="232203"/>
                      <a:pt x="538061" y="250954"/>
                    </a:cubicBezTo>
                    <a:lnTo>
                      <a:pt x="538061" y="427811"/>
                    </a:lnTo>
                    <a:cubicBezTo>
                      <a:pt x="538061" y="446563"/>
                      <a:pt x="522839" y="461844"/>
                      <a:pt x="503977" y="461844"/>
                    </a:cubicBezTo>
                    <a:lnTo>
                      <a:pt x="489417" y="461844"/>
                    </a:lnTo>
                    <a:lnTo>
                      <a:pt x="489417" y="582861"/>
                    </a:lnTo>
                    <a:cubicBezTo>
                      <a:pt x="489417" y="595995"/>
                      <a:pt x="478745" y="606651"/>
                      <a:pt x="465592" y="606651"/>
                    </a:cubicBezTo>
                    <a:lnTo>
                      <a:pt x="72469" y="606651"/>
                    </a:lnTo>
                    <a:cubicBezTo>
                      <a:pt x="59316" y="606651"/>
                      <a:pt x="48644" y="595995"/>
                      <a:pt x="48644" y="582861"/>
                    </a:cubicBezTo>
                    <a:lnTo>
                      <a:pt x="48644" y="461844"/>
                    </a:lnTo>
                    <a:lnTo>
                      <a:pt x="34084" y="461844"/>
                    </a:lnTo>
                    <a:cubicBezTo>
                      <a:pt x="15222" y="461844"/>
                      <a:pt x="0" y="446563"/>
                      <a:pt x="0" y="427811"/>
                    </a:cubicBezTo>
                    <a:lnTo>
                      <a:pt x="0" y="250954"/>
                    </a:lnTo>
                    <a:cubicBezTo>
                      <a:pt x="0" y="232203"/>
                      <a:pt x="15222" y="217003"/>
                      <a:pt x="34084" y="217003"/>
                    </a:cubicBezTo>
                    <a:lnTo>
                      <a:pt x="48644" y="217003"/>
                    </a:lnTo>
                    <a:lnTo>
                      <a:pt x="48644" y="23790"/>
                    </a:lnTo>
                    <a:cubicBezTo>
                      <a:pt x="48644" y="10656"/>
                      <a:pt x="59316" y="0"/>
                      <a:pt x="724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+mn-ea"/>
                </a:endParaRP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BD7D3BD-699C-40F4-A771-F5F6DE85F76F}"/>
              </a:ext>
            </a:extLst>
          </p:cNvPr>
          <p:cNvGrpSpPr/>
          <p:nvPr/>
        </p:nvGrpSpPr>
        <p:grpSpPr>
          <a:xfrm>
            <a:off x="808021" y="3531132"/>
            <a:ext cx="3234910" cy="1070666"/>
            <a:chOff x="4808521" y="3352800"/>
            <a:chExt cx="3234910" cy="1070666"/>
          </a:xfrm>
        </p:grpSpPr>
        <p:grpSp>
          <p:nvGrpSpPr>
            <p:cNvPr id="35" name="îSľïdê">
              <a:extLst>
                <a:ext uri="{FF2B5EF4-FFF2-40B4-BE49-F238E27FC236}">
                  <a16:creationId xmlns:a16="http://schemas.microsoft.com/office/drawing/2014/main" id="{FF91424B-0D7C-4E9B-8013-4FB332220081}"/>
                </a:ext>
              </a:extLst>
            </p:cNvPr>
            <p:cNvGrpSpPr/>
            <p:nvPr/>
          </p:nvGrpSpPr>
          <p:grpSpPr>
            <a:xfrm>
              <a:off x="5911213" y="3352800"/>
              <a:ext cx="2132218" cy="1070666"/>
              <a:chOff x="6367060" y="4384302"/>
              <a:chExt cx="2132218" cy="1070666"/>
            </a:xfrm>
          </p:grpSpPr>
          <p:sp>
            <p:nvSpPr>
              <p:cNvPr id="39" name="îSļiḍè">
                <a:extLst>
                  <a:ext uri="{FF2B5EF4-FFF2-40B4-BE49-F238E27FC236}">
                    <a16:creationId xmlns:a16="http://schemas.microsoft.com/office/drawing/2014/main" id="{823E59A1-0246-43A6-A975-C951E9666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9760" y="4735441"/>
                <a:ext cx="2119518" cy="719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成本低，功能稍弱，开发周期短</a:t>
                </a:r>
                <a:endParaRPr lang="en-US" altLang="zh-CN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新事物，面向产品与服务</a:t>
                </a:r>
                <a:endParaRPr lang="en-US" altLang="zh-CN" sz="10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latin typeface="+mn-ea"/>
                  </a:rPr>
                  <a:t>无需下载</a:t>
                </a:r>
              </a:p>
            </p:txBody>
          </p:sp>
          <p:sp>
            <p:nvSpPr>
              <p:cNvPr id="40" name="iṩ1íḑe">
                <a:extLst>
                  <a:ext uri="{FF2B5EF4-FFF2-40B4-BE49-F238E27FC236}">
                    <a16:creationId xmlns:a16="http://schemas.microsoft.com/office/drawing/2014/main" id="{9C7B1AF6-DB7B-44B5-A009-C72AE5B7DD3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367060" y="4384302"/>
                <a:ext cx="2119518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>
                    <a:solidFill>
                      <a:srgbClr val="1C96F5"/>
                    </a:solidFill>
                    <a:latin typeface="+mn-ea"/>
                  </a:rPr>
                  <a:t>小程序</a:t>
                </a:r>
                <a:endParaRPr lang="en-US" altLang="zh-CN" b="1" dirty="0">
                  <a:solidFill>
                    <a:srgbClr val="1C96F5"/>
                  </a:solidFill>
                  <a:latin typeface="+mn-ea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7E0F679-CFB8-4078-AA07-BBB680F2910F}"/>
                </a:ext>
              </a:extLst>
            </p:cNvPr>
            <p:cNvGrpSpPr/>
            <p:nvPr/>
          </p:nvGrpSpPr>
          <p:grpSpPr>
            <a:xfrm>
              <a:off x="4808521" y="3372070"/>
              <a:ext cx="828134" cy="828134"/>
              <a:chOff x="5621194" y="3429000"/>
              <a:chExt cx="828134" cy="828134"/>
            </a:xfrm>
          </p:grpSpPr>
          <p:sp>
            <p:nvSpPr>
              <p:cNvPr id="37" name="ï$ḷíḋê">
                <a:extLst>
                  <a:ext uri="{FF2B5EF4-FFF2-40B4-BE49-F238E27FC236}">
                    <a16:creationId xmlns:a16="http://schemas.microsoft.com/office/drawing/2014/main" id="{0E3ED6B3-2989-4326-995B-A75208F6402B}"/>
                  </a:ext>
                </a:extLst>
              </p:cNvPr>
              <p:cNvSpPr/>
              <p:nvPr/>
            </p:nvSpPr>
            <p:spPr>
              <a:xfrm>
                <a:off x="5621194" y="3429000"/>
                <a:ext cx="828134" cy="82813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933B1F1D-C3FF-4EC7-BA23-71131B7C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0468" y="3528274"/>
                <a:ext cx="629587" cy="629587"/>
              </a:xfrm>
              <a:prstGeom prst="rect">
                <a:avLst/>
              </a:prstGeom>
            </p:spPr>
          </p:pic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791492-2371-453A-A790-888F216A0BBF}"/>
              </a:ext>
            </a:extLst>
          </p:cNvPr>
          <p:cNvGrpSpPr/>
          <p:nvPr/>
        </p:nvGrpSpPr>
        <p:grpSpPr>
          <a:xfrm>
            <a:off x="4431255" y="598324"/>
            <a:ext cx="3329490" cy="769441"/>
            <a:chOff x="5427816" y="420011"/>
            <a:chExt cx="3329490" cy="76944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6E0D5C0-9933-4DB9-81BB-1D3F4BCEA2C4}"/>
                </a:ext>
              </a:extLst>
            </p:cNvPr>
            <p:cNvGrpSpPr/>
            <p:nvPr/>
          </p:nvGrpSpPr>
          <p:grpSpPr>
            <a:xfrm>
              <a:off x="5427816" y="420011"/>
              <a:ext cx="3329490" cy="769441"/>
              <a:chOff x="6238295" y="420011"/>
              <a:chExt cx="3329490" cy="76944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1B9FBEF-18CC-44FE-A9CE-B4976DF59CFF}"/>
                  </a:ext>
                </a:extLst>
              </p:cNvPr>
              <p:cNvSpPr/>
              <p:nvPr/>
            </p:nvSpPr>
            <p:spPr>
              <a:xfrm>
                <a:off x="6238295" y="420011"/>
                <a:ext cx="131318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sz="4400" b="1" dirty="0">
                    <a:cs typeface="+mn-ea"/>
                    <a:sym typeface="+mn-lt"/>
                  </a:rPr>
                  <a:t>对比</a:t>
                </a:r>
                <a:endParaRPr lang="en-US" altLang="zh-CN" sz="4400" b="1" dirty="0">
                  <a:cs typeface="+mn-ea"/>
                  <a:sym typeface="+mn-lt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CFFA1B2-B432-4EF4-AEE7-D30B4C81DECA}"/>
                  </a:ext>
                </a:extLst>
              </p:cNvPr>
              <p:cNvSpPr txBox="1"/>
              <p:nvPr/>
            </p:nvSpPr>
            <p:spPr>
              <a:xfrm>
                <a:off x="7598976" y="543121"/>
                <a:ext cx="1968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小程序、公众号、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APP</a:t>
                </a:r>
              </a:p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产品适用领域比较</a:t>
                </a: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7919552-752A-4DEF-9E03-C44A7A8F088B}"/>
                </a:ext>
              </a:extLst>
            </p:cNvPr>
            <p:cNvCxnSpPr/>
            <p:nvPr/>
          </p:nvCxnSpPr>
          <p:spPr>
            <a:xfrm>
              <a:off x="6740997" y="606878"/>
              <a:ext cx="0" cy="395706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9AB68CF-E111-465D-AE79-3B7D03A4D03F}"/>
              </a:ext>
            </a:extLst>
          </p:cNvPr>
          <p:cNvCxnSpPr/>
          <p:nvPr/>
        </p:nvCxnSpPr>
        <p:spPr>
          <a:xfrm>
            <a:off x="4215355" y="2518130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83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BC7E037-5E43-4263-A49C-76EE2D483CBD}"/>
              </a:ext>
            </a:extLst>
          </p:cNvPr>
          <p:cNvSpPr/>
          <p:nvPr/>
        </p:nvSpPr>
        <p:spPr>
          <a:xfrm>
            <a:off x="8474169" y="3107761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A3A59F63-ED34-42B2-9445-53FA07F204DB}"/>
              </a:ext>
            </a:extLst>
          </p:cNvPr>
          <p:cNvSpPr/>
          <p:nvPr/>
        </p:nvSpPr>
        <p:spPr>
          <a:xfrm>
            <a:off x="8474169" y="3790605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01C2ED2-3E62-4E19-9926-A5F0BC658361}"/>
              </a:ext>
            </a:extLst>
          </p:cNvPr>
          <p:cNvSpPr/>
          <p:nvPr/>
        </p:nvSpPr>
        <p:spPr>
          <a:xfrm>
            <a:off x="8474169" y="4488267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47B07C1-E369-4693-8E3C-979CD70A5E1C}"/>
              </a:ext>
            </a:extLst>
          </p:cNvPr>
          <p:cNvSpPr/>
          <p:nvPr/>
        </p:nvSpPr>
        <p:spPr>
          <a:xfrm>
            <a:off x="8474169" y="2369923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CA1AF59-F051-4E22-9958-6E3F88476F99}"/>
              </a:ext>
            </a:extLst>
          </p:cNvPr>
          <p:cNvSpPr/>
          <p:nvPr/>
        </p:nvSpPr>
        <p:spPr>
          <a:xfrm>
            <a:off x="2169437" y="2812556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C0DA87-F0D5-43EB-A9CC-F92B7147908D}"/>
              </a:ext>
            </a:extLst>
          </p:cNvPr>
          <p:cNvSpPr/>
          <p:nvPr/>
        </p:nvSpPr>
        <p:spPr>
          <a:xfrm>
            <a:off x="2169437" y="3473367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375F393-D6F4-467D-87BF-6142E810381A}"/>
              </a:ext>
            </a:extLst>
          </p:cNvPr>
          <p:cNvSpPr/>
          <p:nvPr/>
        </p:nvSpPr>
        <p:spPr>
          <a:xfrm>
            <a:off x="1358900" y="4195705"/>
            <a:ext cx="2374643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17F239BE-4162-4699-AEDE-76F08E094C90}"/>
              </a:ext>
            </a:extLst>
          </p:cNvPr>
          <p:cNvSpPr/>
          <p:nvPr/>
        </p:nvSpPr>
        <p:spPr>
          <a:xfrm>
            <a:off x="2169437" y="4920577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ACC22F5-3835-4BE3-8B14-5956D7BFE6BB}"/>
              </a:ext>
            </a:extLst>
          </p:cNvPr>
          <p:cNvSpPr/>
          <p:nvPr/>
        </p:nvSpPr>
        <p:spPr>
          <a:xfrm>
            <a:off x="2169437" y="2076591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D2804BEA-4525-4577-BE4A-5F82B4C1AFD2}"/>
              </a:ext>
            </a:extLst>
          </p:cNvPr>
          <p:cNvSpPr/>
          <p:nvPr/>
        </p:nvSpPr>
        <p:spPr>
          <a:xfrm>
            <a:off x="3775842" y="1852554"/>
            <a:ext cx="4679389" cy="3711788"/>
          </a:xfrm>
          <a:prstGeom prst="roundRect">
            <a:avLst>
              <a:gd name="adj" fmla="val 5298"/>
            </a:avLst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brightnessContrast bright="45000"/>
                      </a14:imgEffect>
                    </a14:imgLayer>
                  </a14:imgProps>
                </a:ext>
              </a:extLst>
            </a:blip>
            <a:srcRect/>
            <a:tile tx="0" ty="-920750" sx="60000" sy="60000" flip="none" algn="t"/>
          </a:blip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50AE51-091D-46B5-BA3F-59D236009BE4}"/>
              </a:ext>
            </a:extLst>
          </p:cNvPr>
          <p:cNvSpPr txBox="1"/>
          <p:nvPr/>
        </p:nvSpPr>
        <p:spPr>
          <a:xfrm>
            <a:off x="4875153" y="373811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应用场景</a:t>
            </a: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9ED1C11-C68F-47B5-9AC4-F9F24DDE25A8}"/>
              </a:ext>
            </a:extLst>
          </p:cNvPr>
          <p:cNvSpPr/>
          <p:nvPr/>
        </p:nvSpPr>
        <p:spPr>
          <a:xfrm>
            <a:off x="3294236" y="1215331"/>
            <a:ext cx="4939847" cy="445588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75D4E4E-EDAD-470C-9751-47160C41D923}"/>
              </a:ext>
            </a:extLst>
          </p:cNvPr>
          <p:cNvGrpSpPr/>
          <p:nvPr/>
        </p:nvGrpSpPr>
        <p:grpSpPr>
          <a:xfrm>
            <a:off x="8198114" y="4463492"/>
            <a:ext cx="1733019" cy="499077"/>
            <a:chOff x="8198114" y="4570367"/>
            <a:chExt cx="1733019" cy="499077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8BA847C-F6B3-41B1-A6A9-BAE7BD75C2A0}"/>
                </a:ext>
              </a:extLst>
            </p:cNvPr>
            <p:cNvSpPr/>
            <p:nvPr/>
          </p:nvSpPr>
          <p:spPr>
            <a:xfrm>
              <a:off x="8198114" y="4570367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BE999D1-DB87-41D0-8F7A-C9033CA955D4}"/>
                </a:ext>
              </a:extLst>
            </p:cNvPr>
            <p:cNvSpPr txBox="1"/>
            <p:nvPr/>
          </p:nvSpPr>
          <p:spPr>
            <a:xfrm>
              <a:off x="8720545" y="4658099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群聊小程序</a:t>
              </a:r>
            </a:p>
          </p:txBody>
        </p:sp>
        <p:sp>
          <p:nvSpPr>
            <p:cNvPr id="86" name="speech-bubble_159777">
              <a:extLst>
                <a:ext uri="{FF2B5EF4-FFF2-40B4-BE49-F238E27FC236}">
                  <a16:creationId xmlns:a16="http://schemas.microsoft.com/office/drawing/2014/main" id="{387F61B0-A542-48E4-B093-265E80D02E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02996" y="4703204"/>
              <a:ext cx="304842" cy="258926"/>
            </a:xfrm>
            <a:custGeom>
              <a:avLst/>
              <a:gdLst>
                <a:gd name="connsiteX0" fmla="*/ 422264 w 606227"/>
                <a:gd name="connsiteY0" fmla="*/ 154256 h 514916"/>
                <a:gd name="connsiteX1" fmla="*/ 440400 w 606227"/>
                <a:gd name="connsiteY1" fmla="*/ 172321 h 514916"/>
                <a:gd name="connsiteX2" fmla="*/ 422264 w 606227"/>
                <a:gd name="connsiteY2" fmla="*/ 190386 h 514916"/>
                <a:gd name="connsiteX3" fmla="*/ 404128 w 606227"/>
                <a:gd name="connsiteY3" fmla="*/ 172321 h 514916"/>
                <a:gd name="connsiteX4" fmla="*/ 422264 w 606227"/>
                <a:gd name="connsiteY4" fmla="*/ 154256 h 514916"/>
                <a:gd name="connsiteX5" fmla="*/ 361753 w 606227"/>
                <a:gd name="connsiteY5" fmla="*/ 154256 h 514916"/>
                <a:gd name="connsiteX6" fmla="*/ 379853 w 606227"/>
                <a:gd name="connsiteY6" fmla="*/ 172321 h 514916"/>
                <a:gd name="connsiteX7" fmla="*/ 361753 w 606227"/>
                <a:gd name="connsiteY7" fmla="*/ 190386 h 514916"/>
                <a:gd name="connsiteX8" fmla="*/ 343653 w 606227"/>
                <a:gd name="connsiteY8" fmla="*/ 172321 h 514916"/>
                <a:gd name="connsiteX9" fmla="*/ 361753 w 606227"/>
                <a:gd name="connsiteY9" fmla="*/ 154256 h 514916"/>
                <a:gd name="connsiteX10" fmla="*/ 301208 w 606227"/>
                <a:gd name="connsiteY10" fmla="*/ 154256 h 514916"/>
                <a:gd name="connsiteX11" fmla="*/ 319308 w 606227"/>
                <a:gd name="connsiteY11" fmla="*/ 172321 h 514916"/>
                <a:gd name="connsiteX12" fmla="*/ 301208 w 606227"/>
                <a:gd name="connsiteY12" fmla="*/ 190386 h 514916"/>
                <a:gd name="connsiteX13" fmla="*/ 283108 w 606227"/>
                <a:gd name="connsiteY13" fmla="*/ 172321 h 514916"/>
                <a:gd name="connsiteX14" fmla="*/ 301208 w 606227"/>
                <a:gd name="connsiteY14" fmla="*/ 154256 h 514916"/>
                <a:gd name="connsiteX15" fmla="*/ 55988 w 606227"/>
                <a:gd name="connsiteY15" fmla="*/ 91453 h 514916"/>
                <a:gd name="connsiteX16" fmla="*/ 71215 w 606227"/>
                <a:gd name="connsiteY16" fmla="*/ 106563 h 514916"/>
                <a:gd name="connsiteX17" fmla="*/ 55988 w 606227"/>
                <a:gd name="connsiteY17" fmla="*/ 121766 h 514916"/>
                <a:gd name="connsiteX18" fmla="*/ 30362 w 606227"/>
                <a:gd name="connsiteY18" fmla="*/ 147352 h 514916"/>
                <a:gd name="connsiteX19" fmla="*/ 30362 w 606227"/>
                <a:gd name="connsiteY19" fmla="*/ 369559 h 514916"/>
                <a:gd name="connsiteX20" fmla="*/ 55988 w 606227"/>
                <a:gd name="connsiteY20" fmla="*/ 395145 h 514916"/>
                <a:gd name="connsiteX21" fmla="*/ 87000 w 606227"/>
                <a:gd name="connsiteY21" fmla="*/ 395145 h 514916"/>
                <a:gd name="connsiteX22" fmla="*/ 102227 w 606227"/>
                <a:gd name="connsiteY22" fmla="*/ 410348 h 514916"/>
                <a:gd name="connsiteX23" fmla="*/ 102227 w 606227"/>
                <a:gd name="connsiteY23" fmla="*/ 471253 h 514916"/>
                <a:gd name="connsiteX24" fmla="*/ 163507 w 606227"/>
                <a:gd name="connsiteY24" fmla="*/ 400244 h 514916"/>
                <a:gd name="connsiteX25" fmla="*/ 175021 w 606227"/>
                <a:gd name="connsiteY25" fmla="*/ 395052 h 514916"/>
                <a:gd name="connsiteX26" fmla="*/ 402873 w 606227"/>
                <a:gd name="connsiteY26" fmla="*/ 395052 h 514916"/>
                <a:gd name="connsiteX27" fmla="*/ 418100 w 606227"/>
                <a:gd name="connsiteY27" fmla="*/ 410256 h 514916"/>
                <a:gd name="connsiteX28" fmla="*/ 402873 w 606227"/>
                <a:gd name="connsiteY28" fmla="*/ 425459 h 514916"/>
                <a:gd name="connsiteX29" fmla="*/ 181984 w 606227"/>
                <a:gd name="connsiteY29" fmla="*/ 425459 h 514916"/>
                <a:gd name="connsiteX30" fmla="*/ 111326 w 606227"/>
                <a:gd name="connsiteY30" fmla="*/ 507129 h 514916"/>
                <a:gd name="connsiteX31" fmla="*/ 94428 w 606227"/>
                <a:gd name="connsiteY31" fmla="*/ 514916 h 514916"/>
                <a:gd name="connsiteX32" fmla="*/ 86535 w 606227"/>
                <a:gd name="connsiteY32" fmla="*/ 513433 h 514916"/>
                <a:gd name="connsiteX33" fmla="*/ 71958 w 606227"/>
                <a:gd name="connsiteY33" fmla="*/ 492390 h 514916"/>
                <a:gd name="connsiteX34" fmla="*/ 71958 w 606227"/>
                <a:gd name="connsiteY34" fmla="*/ 425459 h 514916"/>
                <a:gd name="connsiteX35" fmla="*/ 55988 w 606227"/>
                <a:gd name="connsiteY35" fmla="*/ 425459 h 514916"/>
                <a:gd name="connsiteX36" fmla="*/ 0 w 606227"/>
                <a:gd name="connsiteY36" fmla="*/ 369559 h 514916"/>
                <a:gd name="connsiteX37" fmla="*/ 0 w 606227"/>
                <a:gd name="connsiteY37" fmla="*/ 147352 h 514916"/>
                <a:gd name="connsiteX38" fmla="*/ 55988 w 606227"/>
                <a:gd name="connsiteY38" fmla="*/ 91453 h 514916"/>
                <a:gd name="connsiteX39" fmla="*/ 173341 w 606227"/>
                <a:gd name="connsiteY39" fmla="*/ 30313 h 514916"/>
                <a:gd name="connsiteX40" fmla="*/ 147713 w 606227"/>
                <a:gd name="connsiteY40" fmla="*/ 55899 h 514916"/>
                <a:gd name="connsiteX41" fmla="*/ 147713 w 606227"/>
                <a:gd name="connsiteY41" fmla="*/ 278292 h 514916"/>
                <a:gd name="connsiteX42" fmla="*/ 173341 w 606227"/>
                <a:gd name="connsiteY42" fmla="*/ 303877 h 514916"/>
                <a:gd name="connsiteX43" fmla="*/ 430918 w 606227"/>
                <a:gd name="connsiteY43" fmla="*/ 303877 h 514916"/>
                <a:gd name="connsiteX44" fmla="*/ 442432 w 606227"/>
                <a:gd name="connsiteY44" fmla="*/ 309069 h 514916"/>
                <a:gd name="connsiteX45" fmla="*/ 503902 w 606227"/>
                <a:gd name="connsiteY45" fmla="*/ 379893 h 514916"/>
                <a:gd name="connsiteX46" fmla="*/ 503902 w 606227"/>
                <a:gd name="connsiteY46" fmla="*/ 318895 h 514916"/>
                <a:gd name="connsiteX47" fmla="*/ 519130 w 606227"/>
                <a:gd name="connsiteY47" fmla="*/ 303692 h 514916"/>
                <a:gd name="connsiteX48" fmla="*/ 550143 w 606227"/>
                <a:gd name="connsiteY48" fmla="*/ 303692 h 514916"/>
                <a:gd name="connsiteX49" fmla="*/ 575771 w 606227"/>
                <a:gd name="connsiteY49" fmla="*/ 278106 h 514916"/>
                <a:gd name="connsiteX50" fmla="*/ 575771 w 606227"/>
                <a:gd name="connsiteY50" fmla="*/ 55899 h 514916"/>
                <a:gd name="connsiteX51" fmla="*/ 550143 w 606227"/>
                <a:gd name="connsiteY51" fmla="*/ 30313 h 514916"/>
                <a:gd name="connsiteX52" fmla="*/ 173341 w 606227"/>
                <a:gd name="connsiteY52" fmla="*/ 0 h 514916"/>
                <a:gd name="connsiteX53" fmla="*/ 550329 w 606227"/>
                <a:gd name="connsiteY53" fmla="*/ 0 h 514916"/>
                <a:gd name="connsiteX54" fmla="*/ 606227 w 606227"/>
                <a:gd name="connsiteY54" fmla="*/ 55899 h 514916"/>
                <a:gd name="connsiteX55" fmla="*/ 606227 w 606227"/>
                <a:gd name="connsiteY55" fmla="*/ 278292 h 514916"/>
                <a:gd name="connsiteX56" fmla="*/ 550329 w 606227"/>
                <a:gd name="connsiteY56" fmla="*/ 334098 h 514916"/>
                <a:gd name="connsiteX57" fmla="*/ 534358 w 606227"/>
                <a:gd name="connsiteY57" fmla="*/ 334098 h 514916"/>
                <a:gd name="connsiteX58" fmla="*/ 534358 w 606227"/>
                <a:gd name="connsiteY58" fmla="*/ 401122 h 514916"/>
                <a:gd name="connsiteX59" fmla="*/ 511794 w 606227"/>
                <a:gd name="connsiteY59" fmla="*/ 423463 h 514916"/>
                <a:gd name="connsiteX60" fmla="*/ 494802 w 606227"/>
                <a:gd name="connsiteY60" fmla="*/ 415676 h 514916"/>
                <a:gd name="connsiteX61" fmla="*/ 424140 w 606227"/>
                <a:gd name="connsiteY61" fmla="*/ 334006 h 514916"/>
                <a:gd name="connsiteX62" fmla="*/ 173341 w 606227"/>
                <a:gd name="connsiteY62" fmla="*/ 334006 h 514916"/>
                <a:gd name="connsiteX63" fmla="*/ 117350 w 606227"/>
                <a:gd name="connsiteY63" fmla="*/ 278106 h 514916"/>
                <a:gd name="connsiteX64" fmla="*/ 117350 w 606227"/>
                <a:gd name="connsiteY64" fmla="*/ 55899 h 514916"/>
                <a:gd name="connsiteX65" fmla="*/ 173341 w 606227"/>
                <a:gd name="connsiteY65" fmla="*/ 0 h 5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227" h="514916">
                  <a:moveTo>
                    <a:pt x="422264" y="154256"/>
                  </a:moveTo>
                  <a:cubicBezTo>
                    <a:pt x="432280" y="154256"/>
                    <a:pt x="440400" y="162344"/>
                    <a:pt x="440400" y="172321"/>
                  </a:cubicBezTo>
                  <a:cubicBezTo>
                    <a:pt x="440400" y="182298"/>
                    <a:pt x="432280" y="190386"/>
                    <a:pt x="422264" y="190386"/>
                  </a:cubicBezTo>
                  <a:cubicBezTo>
                    <a:pt x="412248" y="190386"/>
                    <a:pt x="404128" y="182298"/>
                    <a:pt x="404128" y="172321"/>
                  </a:cubicBezTo>
                  <a:cubicBezTo>
                    <a:pt x="404128" y="162344"/>
                    <a:pt x="412248" y="154256"/>
                    <a:pt x="422264" y="154256"/>
                  </a:cubicBezTo>
                  <a:close/>
                  <a:moveTo>
                    <a:pt x="361753" y="154256"/>
                  </a:moveTo>
                  <a:cubicBezTo>
                    <a:pt x="371749" y="154256"/>
                    <a:pt x="379853" y="162344"/>
                    <a:pt x="379853" y="172321"/>
                  </a:cubicBezTo>
                  <a:cubicBezTo>
                    <a:pt x="379853" y="182298"/>
                    <a:pt x="371749" y="190386"/>
                    <a:pt x="361753" y="190386"/>
                  </a:cubicBezTo>
                  <a:cubicBezTo>
                    <a:pt x="351757" y="190386"/>
                    <a:pt x="343653" y="182298"/>
                    <a:pt x="343653" y="172321"/>
                  </a:cubicBezTo>
                  <a:cubicBezTo>
                    <a:pt x="343653" y="162344"/>
                    <a:pt x="351757" y="154256"/>
                    <a:pt x="361753" y="154256"/>
                  </a:cubicBezTo>
                  <a:close/>
                  <a:moveTo>
                    <a:pt x="301208" y="154256"/>
                  </a:moveTo>
                  <a:cubicBezTo>
                    <a:pt x="311204" y="154256"/>
                    <a:pt x="319308" y="162344"/>
                    <a:pt x="319308" y="172321"/>
                  </a:cubicBezTo>
                  <a:cubicBezTo>
                    <a:pt x="319308" y="182298"/>
                    <a:pt x="311204" y="190386"/>
                    <a:pt x="301208" y="190386"/>
                  </a:cubicBezTo>
                  <a:cubicBezTo>
                    <a:pt x="291212" y="190386"/>
                    <a:pt x="283108" y="182298"/>
                    <a:pt x="283108" y="172321"/>
                  </a:cubicBezTo>
                  <a:cubicBezTo>
                    <a:pt x="283108" y="162344"/>
                    <a:pt x="291212" y="154256"/>
                    <a:pt x="301208" y="154256"/>
                  </a:cubicBezTo>
                  <a:close/>
                  <a:moveTo>
                    <a:pt x="55988" y="91453"/>
                  </a:moveTo>
                  <a:cubicBezTo>
                    <a:pt x="64345" y="91453"/>
                    <a:pt x="71215" y="98127"/>
                    <a:pt x="71215" y="106563"/>
                  </a:cubicBezTo>
                  <a:cubicBezTo>
                    <a:pt x="71215" y="114906"/>
                    <a:pt x="64345" y="121766"/>
                    <a:pt x="55988" y="121766"/>
                  </a:cubicBezTo>
                  <a:cubicBezTo>
                    <a:pt x="41875" y="121766"/>
                    <a:pt x="30362" y="133262"/>
                    <a:pt x="30362" y="147352"/>
                  </a:cubicBezTo>
                  <a:lnTo>
                    <a:pt x="30362" y="369559"/>
                  </a:lnTo>
                  <a:cubicBezTo>
                    <a:pt x="30362" y="383650"/>
                    <a:pt x="41875" y="395145"/>
                    <a:pt x="55988" y="395145"/>
                  </a:cubicBezTo>
                  <a:lnTo>
                    <a:pt x="87000" y="395145"/>
                  </a:lnTo>
                  <a:cubicBezTo>
                    <a:pt x="95449" y="395145"/>
                    <a:pt x="102227" y="401912"/>
                    <a:pt x="102227" y="410348"/>
                  </a:cubicBezTo>
                  <a:lnTo>
                    <a:pt x="102227" y="471253"/>
                  </a:lnTo>
                  <a:lnTo>
                    <a:pt x="163507" y="400244"/>
                  </a:lnTo>
                  <a:cubicBezTo>
                    <a:pt x="166479" y="396906"/>
                    <a:pt x="170564" y="395052"/>
                    <a:pt x="175021" y="395052"/>
                  </a:cubicBezTo>
                  <a:lnTo>
                    <a:pt x="402873" y="395052"/>
                  </a:lnTo>
                  <a:cubicBezTo>
                    <a:pt x="411229" y="395052"/>
                    <a:pt x="418100" y="401820"/>
                    <a:pt x="418100" y="410256"/>
                  </a:cubicBezTo>
                  <a:cubicBezTo>
                    <a:pt x="418100" y="418599"/>
                    <a:pt x="411229" y="425459"/>
                    <a:pt x="402873" y="425459"/>
                  </a:cubicBezTo>
                  <a:lnTo>
                    <a:pt x="181984" y="425459"/>
                  </a:lnTo>
                  <a:lnTo>
                    <a:pt x="111326" y="507129"/>
                  </a:lnTo>
                  <a:cubicBezTo>
                    <a:pt x="106962" y="512228"/>
                    <a:pt x="100741" y="514916"/>
                    <a:pt x="94428" y="514916"/>
                  </a:cubicBezTo>
                  <a:cubicBezTo>
                    <a:pt x="91828" y="514916"/>
                    <a:pt x="89135" y="514453"/>
                    <a:pt x="86535" y="513433"/>
                  </a:cubicBezTo>
                  <a:cubicBezTo>
                    <a:pt x="77622" y="510188"/>
                    <a:pt x="71958" y="501938"/>
                    <a:pt x="71958" y="492390"/>
                  </a:cubicBezTo>
                  <a:lnTo>
                    <a:pt x="71958" y="425459"/>
                  </a:lnTo>
                  <a:lnTo>
                    <a:pt x="55988" y="425459"/>
                  </a:lnTo>
                  <a:cubicBezTo>
                    <a:pt x="25162" y="425459"/>
                    <a:pt x="0" y="400336"/>
                    <a:pt x="0" y="369559"/>
                  </a:cubicBezTo>
                  <a:lnTo>
                    <a:pt x="0" y="147352"/>
                  </a:lnTo>
                  <a:cubicBezTo>
                    <a:pt x="0" y="116575"/>
                    <a:pt x="25162" y="91453"/>
                    <a:pt x="55988" y="91453"/>
                  </a:cubicBezTo>
                  <a:close/>
                  <a:moveTo>
                    <a:pt x="173341" y="30313"/>
                  </a:moveTo>
                  <a:cubicBezTo>
                    <a:pt x="159227" y="30313"/>
                    <a:pt x="147713" y="41809"/>
                    <a:pt x="147713" y="55899"/>
                  </a:cubicBezTo>
                  <a:lnTo>
                    <a:pt x="147713" y="278292"/>
                  </a:lnTo>
                  <a:cubicBezTo>
                    <a:pt x="147713" y="292382"/>
                    <a:pt x="159227" y="303877"/>
                    <a:pt x="173341" y="303877"/>
                  </a:cubicBezTo>
                  <a:lnTo>
                    <a:pt x="430918" y="303877"/>
                  </a:lnTo>
                  <a:cubicBezTo>
                    <a:pt x="435375" y="303877"/>
                    <a:pt x="439647" y="305732"/>
                    <a:pt x="442432" y="309069"/>
                  </a:cubicBezTo>
                  <a:lnTo>
                    <a:pt x="503902" y="379893"/>
                  </a:lnTo>
                  <a:lnTo>
                    <a:pt x="503902" y="318895"/>
                  </a:lnTo>
                  <a:cubicBezTo>
                    <a:pt x="503902" y="310552"/>
                    <a:pt x="510680" y="303692"/>
                    <a:pt x="519130" y="303692"/>
                  </a:cubicBezTo>
                  <a:lnTo>
                    <a:pt x="550143" y="303692"/>
                  </a:lnTo>
                  <a:cubicBezTo>
                    <a:pt x="564257" y="303692"/>
                    <a:pt x="575771" y="292197"/>
                    <a:pt x="575771" y="278106"/>
                  </a:cubicBezTo>
                  <a:lnTo>
                    <a:pt x="575771" y="55899"/>
                  </a:lnTo>
                  <a:cubicBezTo>
                    <a:pt x="575771" y="41809"/>
                    <a:pt x="564257" y="30313"/>
                    <a:pt x="550143" y="30313"/>
                  </a:cubicBezTo>
                  <a:close/>
                  <a:moveTo>
                    <a:pt x="173341" y="0"/>
                  </a:moveTo>
                  <a:lnTo>
                    <a:pt x="550329" y="0"/>
                  </a:lnTo>
                  <a:cubicBezTo>
                    <a:pt x="581156" y="0"/>
                    <a:pt x="606227" y="25122"/>
                    <a:pt x="606227" y="55899"/>
                  </a:cubicBezTo>
                  <a:lnTo>
                    <a:pt x="606227" y="278292"/>
                  </a:lnTo>
                  <a:cubicBezTo>
                    <a:pt x="606227" y="309069"/>
                    <a:pt x="581156" y="334098"/>
                    <a:pt x="550329" y="334098"/>
                  </a:cubicBezTo>
                  <a:lnTo>
                    <a:pt x="534358" y="334098"/>
                  </a:lnTo>
                  <a:lnTo>
                    <a:pt x="534358" y="401122"/>
                  </a:lnTo>
                  <a:cubicBezTo>
                    <a:pt x="534358" y="413451"/>
                    <a:pt x="524144" y="423463"/>
                    <a:pt x="511794" y="423463"/>
                  </a:cubicBezTo>
                  <a:cubicBezTo>
                    <a:pt x="505202" y="423463"/>
                    <a:pt x="499166" y="420682"/>
                    <a:pt x="494802" y="415676"/>
                  </a:cubicBezTo>
                  <a:lnTo>
                    <a:pt x="424140" y="334006"/>
                  </a:lnTo>
                  <a:lnTo>
                    <a:pt x="173341" y="334006"/>
                  </a:lnTo>
                  <a:cubicBezTo>
                    <a:pt x="142513" y="334006"/>
                    <a:pt x="117350" y="308883"/>
                    <a:pt x="117350" y="278106"/>
                  </a:cubicBezTo>
                  <a:lnTo>
                    <a:pt x="117350" y="55899"/>
                  </a:lnTo>
                  <a:cubicBezTo>
                    <a:pt x="117350" y="25122"/>
                    <a:pt x="142513" y="0"/>
                    <a:pt x="17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7C3071-896A-4BCB-A9AC-BF58370C47F4}"/>
              </a:ext>
            </a:extLst>
          </p:cNvPr>
          <p:cNvGrpSpPr/>
          <p:nvPr/>
        </p:nvGrpSpPr>
        <p:grpSpPr>
          <a:xfrm>
            <a:off x="2497548" y="2047256"/>
            <a:ext cx="1527834" cy="499077"/>
            <a:chOff x="2497548" y="2154131"/>
            <a:chExt cx="1527834" cy="499077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689F12A-4F2D-4BD0-AD75-8F9D4924C924}"/>
                </a:ext>
              </a:extLst>
            </p:cNvPr>
            <p:cNvSpPr/>
            <p:nvPr/>
          </p:nvSpPr>
          <p:spPr>
            <a:xfrm>
              <a:off x="3526305" y="2154131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9" name="íş1iḑê">
              <a:extLst>
                <a:ext uri="{FF2B5EF4-FFF2-40B4-BE49-F238E27FC236}">
                  <a16:creationId xmlns:a16="http://schemas.microsoft.com/office/drawing/2014/main" id="{49FA1ACD-8FE5-428A-B1DF-D221D812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312" y="2247627"/>
              <a:ext cx="313062" cy="312084"/>
            </a:xfrm>
            <a:custGeom>
              <a:avLst/>
              <a:gdLst>
                <a:gd name="connsiteX0" fmla="*/ 270734 w 607561"/>
                <a:gd name="connsiteY0" fmla="*/ 547628 h 605663"/>
                <a:gd name="connsiteX1" fmla="*/ 263969 w 607561"/>
                <a:gd name="connsiteY1" fmla="*/ 548250 h 605663"/>
                <a:gd name="connsiteX2" fmla="*/ 235218 w 607561"/>
                <a:gd name="connsiteY2" fmla="*/ 577134 h 605663"/>
                <a:gd name="connsiteX3" fmla="*/ 234417 w 607561"/>
                <a:gd name="connsiteY3" fmla="*/ 581489 h 605663"/>
                <a:gd name="connsiteX4" fmla="*/ 373100 w 607561"/>
                <a:gd name="connsiteY4" fmla="*/ 581489 h 605663"/>
                <a:gd name="connsiteX5" fmla="*/ 372388 w 607561"/>
                <a:gd name="connsiteY5" fmla="*/ 577134 h 605663"/>
                <a:gd name="connsiteX6" fmla="*/ 343547 w 607561"/>
                <a:gd name="connsiteY6" fmla="*/ 548250 h 605663"/>
                <a:gd name="connsiteX7" fmla="*/ 336871 w 607561"/>
                <a:gd name="connsiteY7" fmla="*/ 547628 h 605663"/>
                <a:gd name="connsiteX8" fmla="*/ 331353 w 607561"/>
                <a:gd name="connsiteY8" fmla="*/ 547628 h 605663"/>
                <a:gd name="connsiteX9" fmla="*/ 276253 w 607561"/>
                <a:gd name="connsiteY9" fmla="*/ 547628 h 605663"/>
                <a:gd name="connsiteX10" fmla="*/ 270734 w 607561"/>
                <a:gd name="connsiteY10" fmla="*/ 523454 h 605663"/>
                <a:gd name="connsiteX11" fmla="*/ 280793 w 607561"/>
                <a:gd name="connsiteY11" fmla="*/ 523454 h 605663"/>
                <a:gd name="connsiteX12" fmla="*/ 289427 w 607561"/>
                <a:gd name="connsiteY12" fmla="*/ 526920 h 605663"/>
                <a:gd name="connsiteX13" fmla="*/ 318179 w 607561"/>
                <a:gd name="connsiteY13" fmla="*/ 526920 h 605663"/>
                <a:gd name="connsiteX14" fmla="*/ 326724 w 607561"/>
                <a:gd name="connsiteY14" fmla="*/ 523454 h 605663"/>
                <a:gd name="connsiteX15" fmla="*/ 336871 w 607561"/>
                <a:gd name="connsiteY15" fmla="*/ 523454 h 605663"/>
                <a:gd name="connsiteX16" fmla="*/ 348087 w 607561"/>
                <a:gd name="connsiteY16" fmla="*/ 524432 h 605663"/>
                <a:gd name="connsiteX17" fmla="*/ 396155 w 607561"/>
                <a:gd name="connsiteY17" fmla="*/ 572868 h 605663"/>
                <a:gd name="connsiteX18" fmla="*/ 399537 w 607561"/>
                <a:gd name="connsiteY18" fmla="*/ 591354 h 605663"/>
                <a:gd name="connsiteX19" fmla="*/ 396867 w 607561"/>
                <a:gd name="connsiteY19" fmla="*/ 601308 h 605663"/>
                <a:gd name="connsiteX20" fmla="*/ 387609 w 607561"/>
                <a:gd name="connsiteY20" fmla="*/ 605663 h 605663"/>
                <a:gd name="connsiteX21" fmla="*/ 219997 w 607561"/>
                <a:gd name="connsiteY21" fmla="*/ 605663 h 605663"/>
                <a:gd name="connsiteX22" fmla="*/ 210650 w 607561"/>
                <a:gd name="connsiteY22" fmla="*/ 601308 h 605663"/>
                <a:gd name="connsiteX23" fmla="*/ 208069 w 607561"/>
                <a:gd name="connsiteY23" fmla="*/ 591443 h 605663"/>
                <a:gd name="connsiteX24" fmla="*/ 211451 w 607561"/>
                <a:gd name="connsiteY24" fmla="*/ 572868 h 605663"/>
                <a:gd name="connsiteX25" fmla="*/ 259519 w 607561"/>
                <a:gd name="connsiteY25" fmla="*/ 524432 h 605663"/>
                <a:gd name="connsiteX26" fmla="*/ 270734 w 607561"/>
                <a:gd name="connsiteY26" fmla="*/ 523454 h 605663"/>
                <a:gd name="connsiteX27" fmla="*/ 303767 w 607561"/>
                <a:gd name="connsiteY27" fmla="*/ 439249 h 605663"/>
                <a:gd name="connsiteX28" fmla="*/ 293353 w 607561"/>
                <a:gd name="connsiteY28" fmla="*/ 443783 h 605663"/>
                <a:gd name="connsiteX29" fmla="*/ 289436 w 607561"/>
                <a:gd name="connsiteY29" fmla="*/ 454541 h 605663"/>
                <a:gd name="connsiteX30" fmla="*/ 291395 w 607561"/>
                <a:gd name="connsiteY30" fmla="*/ 484235 h 605663"/>
                <a:gd name="connsiteX31" fmla="*/ 297002 w 607561"/>
                <a:gd name="connsiteY31" fmla="*/ 494193 h 605663"/>
                <a:gd name="connsiteX32" fmla="*/ 310532 w 607561"/>
                <a:gd name="connsiteY32" fmla="*/ 494193 h 605663"/>
                <a:gd name="connsiteX33" fmla="*/ 316139 w 607561"/>
                <a:gd name="connsiteY33" fmla="*/ 484235 h 605663"/>
                <a:gd name="connsiteX34" fmla="*/ 318097 w 607561"/>
                <a:gd name="connsiteY34" fmla="*/ 454541 h 605663"/>
                <a:gd name="connsiteX35" fmla="*/ 314270 w 607561"/>
                <a:gd name="connsiteY35" fmla="*/ 443783 h 605663"/>
                <a:gd name="connsiteX36" fmla="*/ 303767 w 607561"/>
                <a:gd name="connsiteY36" fmla="*/ 439249 h 605663"/>
                <a:gd name="connsiteX37" fmla="*/ 303767 w 607561"/>
                <a:gd name="connsiteY37" fmla="*/ 415066 h 605663"/>
                <a:gd name="connsiteX38" fmla="*/ 331894 w 607561"/>
                <a:gd name="connsiteY38" fmla="*/ 427246 h 605663"/>
                <a:gd name="connsiteX39" fmla="*/ 342308 w 607561"/>
                <a:gd name="connsiteY39" fmla="*/ 456052 h 605663"/>
                <a:gd name="connsiteX40" fmla="*/ 340350 w 607561"/>
                <a:gd name="connsiteY40" fmla="*/ 485747 h 605663"/>
                <a:gd name="connsiteX41" fmla="*/ 323705 w 607561"/>
                <a:gd name="connsiteY41" fmla="*/ 514552 h 605663"/>
                <a:gd name="connsiteX42" fmla="*/ 303767 w 607561"/>
                <a:gd name="connsiteY42" fmla="*/ 520420 h 605663"/>
                <a:gd name="connsiteX43" fmla="*/ 283829 w 607561"/>
                <a:gd name="connsiteY43" fmla="*/ 514552 h 605663"/>
                <a:gd name="connsiteX44" fmla="*/ 267273 w 607561"/>
                <a:gd name="connsiteY44" fmla="*/ 485747 h 605663"/>
                <a:gd name="connsiteX45" fmla="*/ 265315 w 607561"/>
                <a:gd name="connsiteY45" fmla="*/ 456052 h 605663"/>
                <a:gd name="connsiteX46" fmla="*/ 275640 w 607561"/>
                <a:gd name="connsiteY46" fmla="*/ 427246 h 605663"/>
                <a:gd name="connsiteX47" fmla="*/ 303767 w 607561"/>
                <a:gd name="connsiteY47" fmla="*/ 415066 h 605663"/>
                <a:gd name="connsiteX48" fmla="*/ 490802 w 607561"/>
                <a:gd name="connsiteY48" fmla="*/ 414596 h 605663"/>
                <a:gd name="connsiteX49" fmla="*/ 499826 w 607561"/>
                <a:gd name="connsiteY49" fmla="*/ 416717 h 605663"/>
                <a:gd name="connsiteX50" fmla="*/ 502585 w 607561"/>
                <a:gd name="connsiteY50" fmla="*/ 433509 h 605663"/>
                <a:gd name="connsiteX51" fmla="*/ 382324 w 607561"/>
                <a:gd name="connsiteY51" fmla="*/ 522621 h 605663"/>
                <a:gd name="connsiteX52" fmla="*/ 378497 w 607561"/>
                <a:gd name="connsiteY52" fmla="*/ 523243 h 605663"/>
                <a:gd name="connsiteX53" fmla="*/ 367014 w 607561"/>
                <a:gd name="connsiteY53" fmla="*/ 515069 h 605663"/>
                <a:gd name="connsiteX54" fmla="*/ 374580 w 607561"/>
                <a:gd name="connsiteY54" fmla="*/ 499699 h 605663"/>
                <a:gd name="connsiteX55" fmla="*/ 482913 w 607561"/>
                <a:gd name="connsiteY55" fmla="*/ 419472 h 605663"/>
                <a:gd name="connsiteX56" fmla="*/ 490802 w 607561"/>
                <a:gd name="connsiteY56" fmla="*/ 414596 h 605663"/>
                <a:gd name="connsiteX57" fmla="*/ 117156 w 607561"/>
                <a:gd name="connsiteY57" fmla="*/ 414585 h 605663"/>
                <a:gd name="connsiteX58" fmla="*/ 125045 w 607561"/>
                <a:gd name="connsiteY58" fmla="*/ 419472 h 605663"/>
                <a:gd name="connsiteX59" fmla="*/ 233378 w 607561"/>
                <a:gd name="connsiteY59" fmla="*/ 499699 h 605663"/>
                <a:gd name="connsiteX60" fmla="*/ 240944 w 607561"/>
                <a:gd name="connsiteY60" fmla="*/ 515069 h 605663"/>
                <a:gd name="connsiteX61" fmla="*/ 229461 w 607561"/>
                <a:gd name="connsiteY61" fmla="*/ 523243 h 605663"/>
                <a:gd name="connsiteX62" fmla="*/ 225634 w 607561"/>
                <a:gd name="connsiteY62" fmla="*/ 522621 h 605663"/>
                <a:gd name="connsiteX63" fmla="*/ 105373 w 607561"/>
                <a:gd name="connsiteY63" fmla="*/ 433509 h 605663"/>
                <a:gd name="connsiteX64" fmla="*/ 108132 w 607561"/>
                <a:gd name="connsiteY64" fmla="*/ 416628 h 605663"/>
                <a:gd name="connsiteX65" fmla="*/ 117156 w 607561"/>
                <a:gd name="connsiteY65" fmla="*/ 414585 h 605663"/>
                <a:gd name="connsiteX66" fmla="*/ 478543 w 607561"/>
                <a:gd name="connsiteY66" fmla="*/ 340025 h 605663"/>
                <a:gd name="connsiteX67" fmla="*/ 471867 w 607561"/>
                <a:gd name="connsiteY67" fmla="*/ 340647 h 605663"/>
                <a:gd name="connsiteX68" fmla="*/ 443119 w 607561"/>
                <a:gd name="connsiteY68" fmla="*/ 369620 h 605663"/>
                <a:gd name="connsiteX69" fmla="*/ 442318 w 607561"/>
                <a:gd name="connsiteY69" fmla="*/ 373886 h 605663"/>
                <a:gd name="connsiteX70" fmla="*/ 580988 w 607561"/>
                <a:gd name="connsiteY70" fmla="*/ 373886 h 605663"/>
                <a:gd name="connsiteX71" fmla="*/ 580187 w 607561"/>
                <a:gd name="connsiteY71" fmla="*/ 369620 h 605663"/>
                <a:gd name="connsiteX72" fmla="*/ 551438 w 607561"/>
                <a:gd name="connsiteY72" fmla="*/ 340647 h 605663"/>
                <a:gd name="connsiteX73" fmla="*/ 544763 w 607561"/>
                <a:gd name="connsiteY73" fmla="*/ 340025 h 605663"/>
                <a:gd name="connsiteX74" fmla="*/ 539155 w 607561"/>
                <a:gd name="connsiteY74" fmla="*/ 340025 h 605663"/>
                <a:gd name="connsiteX75" fmla="*/ 511653 w 607561"/>
                <a:gd name="connsiteY75" fmla="*/ 349534 h 605663"/>
                <a:gd name="connsiteX76" fmla="*/ 484150 w 607561"/>
                <a:gd name="connsiteY76" fmla="*/ 340025 h 605663"/>
                <a:gd name="connsiteX77" fmla="*/ 62842 w 607561"/>
                <a:gd name="connsiteY77" fmla="*/ 340025 h 605663"/>
                <a:gd name="connsiteX78" fmla="*/ 56167 w 607561"/>
                <a:gd name="connsiteY78" fmla="*/ 340647 h 605663"/>
                <a:gd name="connsiteX79" fmla="*/ 27418 w 607561"/>
                <a:gd name="connsiteY79" fmla="*/ 369620 h 605663"/>
                <a:gd name="connsiteX80" fmla="*/ 26617 w 607561"/>
                <a:gd name="connsiteY80" fmla="*/ 373886 h 605663"/>
                <a:gd name="connsiteX81" fmla="*/ 165287 w 607561"/>
                <a:gd name="connsiteY81" fmla="*/ 373886 h 605663"/>
                <a:gd name="connsiteX82" fmla="*/ 164486 w 607561"/>
                <a:gd name="connsiteY82" fmla="*/ 369620 h 605663"/>
                <a:gd name="connsiteX83" fmla="*/ 135738 w 607561"/>
                <a:gd name="connsiteY83" fmla="*/ 340647 h 605663"/>
                <a:gd name="connsiteX84" fmla="*/ 128973 w 607561"/>
                <a:gd name="connsiteY84" fmla="*/ 340025 h 605663"/>
                <a:gd name="connsiteX85" fmla="*/ 123455 w 607561"/>
                <a:gd name="connsiteY85" fmla="*/ 340025 h 605663"/>
                <a:gd name="connsiteX86" fmla="*/ 95952 w 607561"/>
                <a:gd name="connsiteY86" fmla="*/ 349534 h 605663"/>
                <a:gd name="connsiteX87" fmla="*/ 68450 w 607561"/>
                <a:gd name="connsiteY87" fmla="*/ 340025 h 605663"/>
                <a:gd name="connsiteX88" fmla="*/ 478543 w 607561"/>
                <a:gd name="connsiteY88" fmla="*/ 315851 h 605663"/>
                <a:gd name="connsiteX89" fmla="*/ 488689 w 607561"/>
                <a:gd name="connsiteY89" fmla="*/ 315851 h 605663"/>
                <a:gd name="connsiteX90" fmla="*/ 497234 w 607561"/>
                <a:gd name="connsiteY90" fmla="*/ 319406 h 605663"/>
                <a:gd name="connsiteX91" fmla="*/ 526071 w 607561"/>
                <a:gd name="connsiteY91" fmla="*/ 319406 h 605663"/>
                <a:gd name="connsiteX92" fmla="*/ 534616 w 607561"/>
                <a:gd name="connsiteY92" fmla="*/ 315851 h 605663"/>
                <a:gd name="connsiteX93" fmla="*/ 544763 w 607561"/>
                <a:gd name="connsiteY93" fmla="*/ 315851 h 605663"/>
                <a:gd name="connsiteX94" fmla="*/ 555888 w 607561"/>
                <a:gd name="connsiteY94" fmla="*/ 316917 h 605663"/>
                <a:gd name="connsiteX95" fmla="*/ 604040 w 607561"/>
                <a:gd name="connsiteY95" fmla="*/ 365265 h 605663"/>
                <a:gd name="connsiteX96" fmla="*/ 607333 w 607561"/>
                <a:gd name="connsiteY96" fmla="*/ 383840 h 605663"/>
                <a:gd name="connsiteX97" fmla="*/ 604752 w 607561"/>
                <a:gd name="connsiteY97" fmla="*/ 393705 h 605663"/>
                <a:gd name="connsiteX98" fmla="*/ 595495 w 607561"/>
                <a:gd name="connsiteY98" fmla="*/ 398060 h 605663"/>
                <a:gd name="connsiteX99" fmla="*/ 427810 w 607561"/>
                <a:gd name="connsiteY99" fmla="*/ 398060 h 605663"/>
                <a:gd name="connsiteX100" fmla="*/ 418553 w 607561"/>
                <a:gd name="connsiteY100" fmla="*/ 393705 h 605663"/>
                <a:gd name="connsiteX101" fmla="*/ 415883 w 607561"/>
                <a:gd name="connsiteY101" fmla="*/ 383840 h 605663"/>
                <a:gd name="connsiteX102" fmla="*/ 419265 w 607561"/>
                <a:gd name="connsiteY102" fmla="*/ 365265 h 605663"/>
                <a:gd name="connsiteX103" fmla="*/ 467417 w 607561"/>
                <a:gd name="connsiteY103" fmla="*/ 316917 h 605663"/>
                <a:gd name="connsiteX104" fmla="*/ 478543 w 607561"/>
                <a:gd name="connsiteY104" fmla="*/ 315851 h 605663"/>
                <a:gd name="connsiteX105" fmla="*/ 62842 w 607561"/>
                <a:gd name="connsiteY105" fmla="*/ 315851 h 605663"/>
                <a:gd name="connsiteX106" fmla="*/ 72989 w 607561"/>
                <a:gd name="connsiteY106" fmla="*/ 315851 h 605663"/>
                <a:gd name="connsiteX107" fmla="*/ 81534 w 607561"/>
                <a:gd name="connsiteY107" fmla="*/ 319406 h 605663"/>
                <a:gd name="connsiteX108" fmla="*/ 110282 w 607561"/>
                <a:gd name="connsiteY108" fmla="*/ 319406 h 605663"/>
                <a:gd name="connsiteX109" fmla="*/ 118916 w 607561"/>
                <a:gd name="connsiteY109" fmla="*/ 315851 h 605663"/>
                <a:gd name="connsiteX110" fmla="*/ 128973 w 607561"/>
                <a:gd name="connsiteY110" fmla="*/ 315851 h 605663"/>
                <a:gd name="connsiteX111" fmla="*/ 140188 w 607561"/>
                <a:gd name="connsiteY111" fmla="*/ 316917 h 605663"/>
                <a:gd name="connsiteX112" fmla="*/ 188340 w 607561"/>
                <a:gd name="connsiteY112" fmla="*/ 365265 h 605663"/>
                <a:gd name="connsiteX113" fmla="*/ 191633 w 607561"/>
                <a:gd name="connsiteY113" fmla="*/ 383840 h 605663"/>
                <a:gd name="connsiteX114" fmla="*/ 189052 w 607561"/>
                <a:gd name="connsiteY114" fmla="*/ 393705 h 605663"/>
                <a:gd name="connsiteX115" fmla="*/ 179795 w 607561"/>
                <a:gd name="connsiteY115" fmla="*/ 398060 h 605663"/>
                <a:gd name="connsiteX116" fmla="*/ 12110 w 607561"/>
                <a:gd name="connsiteY116" fmla="*/ 398060 h 605663"/>
                <a:gd name="connsiteX117" fmla="*/ 2853 w 607561"/>
                <a:gd name="connsiteY117" fmla="*/ 393705 h 605663"/>
                <a:gd name="connsiteX118" fmla="*/ 183 w 607561"/>
                <a:gd name="connsiteY118" fmla="*/ 383840 h 605663"/>
                <a:gd name="connsiteX119" fmla="*/ 3565 w 607561"/>
                <a:gd name="connsiteY119" fmla="*/ 365265 h 605663"/>
                <a:gd name="connsiteX120" fmla="*/ 51628 w 607561"/>
                <a:gd name="connsiteY120" fmla="*/ 316917 h 605663"/>
                <a:gd name="connsiteX121" fmla="*/ 62842 w 607561"/>
                <a:gd name="connsiteY121" fmla="*/ 315851 h 605663"/>
                <a:gd name="connsiteX122" fmla="*/ 511653 w 607561"/>
                <a:gd name="connsiteY122" fmla="*/ 231644 h 605663"/>
                <a:gd name="connsiteX123" fmla="*/ 501150 w 607561"/>
                <a:gd name="connsiteY123" fmla="*/ 236179 h 605663"/>
                <a:gd name="connsiteX124" fmla="*/ 497323 w 607561"/>
                <a:gd name="connsiteY124" fmla="*/ 246936 h 605663"/>
                <a:gd name="connsiteX125" fmla="*/ 499281 w 607561"/>
                <a:gd name="connsiteY125" fmla="*/ 276631 h 605663"/>
                <a:gd name="connsiteX126" fmla="*/ 504888 w 607561"/>
                <a:gd name="connsiteY126" fmla="*/ 286677 h 605663"/>
                <a:gd name="connsiteX127" fmla="*/ 518418 w 607561"/>
                <a:gd name="connsiteY127" fmla="*/ 286677 h 605663"/>
                <a:gd name="connsiteX128" fmla="*/ 524025 w 607561"/>
                <a:gd name="connsiteY128" fmla="*/ 276631 h 605663"/>
                <a:gd name="connsiteX129" fmla="*/ 525984 w 607561"/>
                <a:gd name="connsiteY129" fmla="*/ 246936 h 605663"/>
                <a:gd name="connsiteX130" fmla="*/ 522156 w 607561"/>
                <a:gd name="connsiteY130" fmla="*/ 236179 h 605663"/>
                <a:gd name="connsiteX131" fmla="*/ 511653 w 607561"/>
                <a:gd name="connsiteY131" fmla="*/ 231644 h 605663"/>
                <a:gd name="connsiteX132" fmla="*/ 95952 w 607561"/>
                <a:gd name="connsiteY132" fmla="*/ 231644 h 605663"/>
                <a:gd name="connsiteX133" fmla="*/ 85449 w 607561"/>
                <a:gd name="connsiteY133" fmla="*/ 236179 h 605663"/>
                <a:gd name="connsiteX134" fmla="*/ 81621 w 607561"/>
                <a:gd name="connsiteY134" fmla="*/ 246936 h 605663"/>
                <a:gd name="connsiteX135" fmla="*/ 83580 w 607561"/>
                <a:gd name="connsiteY135" fmla="*/ 276631 h 605663"/>
                <a:gd name="connsiteX136" fmla="*/ 89187 w 607561"/>
                <a:gd name="connsiteY136" fmla="*/ 286677 h 605663"/>
                <a:gd name="connsiteX137" fmla="*/ 102717 w 607561"/>
                <a:gd name="connsiteY137" fmla="*/ 286677 h 605663"/>
                <a:gd name="connsiteX138" fmla="*/ 108324 w 607561"/>
                <a:gd name="connsiteY138" fmla="*/ 276631 h 605663"/>
                <a:gd name="connsiteX139" fmla="*/ 110282 w 607561"/>
                <a:gd name="connsiteY139" fmla="*/ 246936 h 605663"/>
                <a:gd name="connsiteX140" fmla="*/ 106366 w 607561"/>
                <a:gd name="connsiteY140" fmla="*/ 236179 h 605663"/>
                <a:gd name="connsiteX141" fmla="*/ 95952 w 607561"/>
                <a:gd name="connsiteY141" fmla="*/ 231644 h 605663"/>
                <a:gd name="connsiteX142" fmla="*/ 511653 w 607561"/>
                <a:gd name="connsiteY142" fmla="*/ 207462 h 605663"/>
                <a:gd name="connsiteX143" fmla="*/ 539780 w 607561"/>
                <a:gd name="connsiteY143" fmla="*/ 219642 h 605663"/>
                <a:gd name="connsiteX144" fmla="*/ 550105 w 607561"/>
                <a:gd name="connsiteY144" fmla="*/ 248537 h 605663"/>
                <a:gd name="connsiteX145" fmla="*/ 548147 w 607561"/>
                <a:gd name="connsiteY145" fmla="*/ 278231 h 605663"/>
                <a:gd name="connsiteX146" fmla="*/ 531591 w 607561"/>
                <a:gd name="connsiteY146" fmla="*/ 306948 h 605663"/>
                <a:gd name="connsiteX147" fmla="*/ 511653 w 607561"/>
                <a:gd name="connsiteY147" fmla="*/ 312816 h 605663"/>
                <a:gd name="connsiteX148" fmla="*/ 491715 w 607561"/>
                <a:gd name="connsiteY148" fmla="*/ 306948 h 605663"/>
                <a:gd name="connsiteX149" fmla="*/ 475070 w 607561"/>
                <a:gd name="connsiteY149" fmla="*/ 278231 h 605663"/>
                <a:gd name="connsiteX150" fmla="*/ 473201 w 607561"/>
                <a:gd name="connsiteY150" fmla="*/ 248537 h 605663"/>
                <a:gd name="connsiteX151" fmla="*/ 483526 w 607561"/>
                <a:gd name="connsiteY151" fmla="*/ 219731 h 605663"/>
                <a:gd name="connsiteX152" fmla="*/ 511653 w 607561"/>
                <a:gd name="connsiteY152" fmla="*/ 207462 h 605663"/>
                <a:gd name="connsiteX153" fmla="*/ 95952 w 607561"/>
                <a:gd name="connsiteY153" fmla="*/ 207462 h 605663"/>
                <a:gd name="connsiteX154" fmla="*/ 124079 w 607561"/>
                <a:gd name="connsiteY154" fmla="*/ 219731 h 605663"/>
                <a:gd name="connsiteX155" fmla="*/ 134404 w 607561"/>
                <a:gd name="connsiteY155" fmla="*/ 248537 h 605663"/>
                <a:gd name="connsiteX156" fmla="*/ 132446 w 607561"/>
                <a:gd name="connsiteY156" fmla="*/ 278231 h 605663"/>
                <a:gd name="connsiteX157" fmla="*/ 115890 w 607561"/>
                <a:gd name="connsiteY157" fmla="*/ 306948 h 605663"/>
                <a:gd name="connsiteX158" fmla="*/ 95952 w 607561"/>
                <a:gd name="connsiteY158" fmla="*/ 312816 h 605663"/>
                <a:gd name="connsiteX159" fmla="*/ 76014 w 607561"/>
                <a:gd name="connsiteY159" fmla="*/ 306948 h 605663"/>
                <a:gd name="connsiteX160" fmla="*/ 59369 w 607561"/>
                <a:gd name="connsiteY160" fmla="*/ 278231 h 605663"/>
                <a:gd name="connsiteX161" fmla="*/ 57411 w 607561"/>
                <a:gd name="connsiteY161" fmla="*/ 248537 h 605663"/>
                <a:gd name="connsiteX162" fmla="*/ 67825 w 607561"/>
                <a:gd name="connsiteY162" fmla="*/ 219731 h 605663"/>
                <a:gd name="connsiteX163" fmla="*/ 95952 w 607561"/>
                <a:gd name="connsiteY163" fmla="*/ 207462 h 605663"/>
                <a:gd name="connsiteX164" fmla="*/ 270734 w 607561"/>
                <a:gd name="connsiteY164" fmla="*/ 132403 h 605663"/>
                <a:gd name="connsiteX165" fmla="*/ 263969 w 607561"/>
                <a:gd name="connsiteY165" fmla="*/ 133114 h 605663"/>
                <a:gd name="connsiteX166" fmla="*/ 235218 w 607561"/>
                <a:gd name="connsiteY166" fmla="*/ 161998 h 605663"/>
                <a:gd name="connsiteX167" fmla="*/ 234417 w 607561"/>
                <a:gd name="connsiteY167" fmla="*/ 166353 h 605663"/>
                <a:gd name="connsiteX168" fmla="*/ 373100 w 607561"/>
                <a:gd name="connsiteY168" fmla="*/ 166353 h 605663"/>
                <a:gd name="connsiteX169" fmla="*/ 372388 w 607561"/>
                <a:gd name="connsiteY169" fmla="*/ 161998 h 605663"/>
                <a:gd name="connsiteX170" fmla="*/ 343547 w 607561"/>
                <a:gd name="connsiteY170" fmla="*/ 133114 h 605663"/>
                <a:gd name="connsiteX171" fmla="*/ 336871 w 607561"/>
                <a:gd name="connsiteY171" fmla="*/ 132403 h 605663"/>
                <a:gd name="connsiteX172" fmla="*/ 331353 w 607561"/>
                <a:gd name="connsiteY172" fmla="*/ 132403 h 605663"/>
                <a:gd name="connsiteX173" fmla="*/ 303758 w 607561"/>
                <a:gd name="connsiteY173" fmla="*/ 141912 h 605663"/>
                <a:gd name="connsiteX174" fmla="*/ 276253 w 607561"/>
                <a:gd name="connsiteY174" fmla="*/ 132403 h 605663"/>
                <a:gd name="connsiteX175" fmla="*/ 270734 w 607561"/>
                <a:gd name="connsiteY175" fmla="*/ 108318 h 605663"/>
                <a:gd name="connsiteX176" fmla="*/ 280793 w 607561"/>
                <a:gd name="connsiteY176" fmla="*/ 108318 h 605663"/>
                <a:gd name="connsiteX177" fmla="*/ 289427 w 607561"/>
                <a:gd name="connsiteY177" fmla="*/ 111784 h 605663"/>
                <a:gd name="connsiteX178" fmla="*/ 303758 w 607561"/>
                <a:gd name="connsiteY178" fmla="*/ 117739 h 605663"/>
                <a:gd name="connsiteX179" fmla="*/ 318179 w 607561"/>
                <a:gd name="connsiteY179" fmla="*/ 111784 h 605663"/>
                <a:gd name="connsiteX180" fmla="*/ 326724 w 607561"/>
                <a:gd name="connsiteY180" fmla="*/ 108318 h 605663"/>
                <a:gd name="connsiteX181" fmla="*/ 336871 w 607561"/>
                <a:gd name="connsiteY181" fmla="*/ 108318 h 605663"/>
                <a:gd name="connsiteX182" fmla="*/ 348087 w 607561"/>
                <a:gd name="connsiteY182" fmla="*/ 109295 h 605663"/>
                <a:gd name="connsiteX183" fmla="*/ 396155 w 607561"/>
                <a:gd name="connsiteY183" fmla="*/ 157732 h 605663"/>
                <a:gd name="connsiteX184" fmla="*/ 399537 w 607561"/>
                <a:gd name="connsiteY184" fmla="*/ 176218 h 605663"/>
                <a:gd name="connsiteX185" fmla="*/ 396867 w 607561"/>
                <a:gd name="connsiteY185" fmla="*/ 186172 h 605663"/>
                <a:gd name="connsiteX186" fmla="*/ 387609 w 607561"/>
                <a:gd name="connsiteY186" fmla="*/ 190527 h 605663"/>
                <a:gd name="connsiteX187" fmla="*/ 219997 w 607561"/>
                <a:gd name="connsiteY187" fmla="*/ 190527 h 605663"/>
                <a:gd name="connsiteX188" fmla="*/ 210650 w 607561"/>
                <a:gd name="connsiteY188" fmla="*/ 186172 h 605663"/>
                <a:gd name="connsiteX189" fmla="*/ 208069 w 607561"/>
                <a:gd name="connsiteY189" fmla="*/ 176218 h 605663"/>
                <a:gd name="connsiteX190" fmla="*/ 211451 w 607561"/>
                <a:gd name="connsiteY190" fmla="*/ 157732 h 605663"/>
                <a:gd name="connsiteX191" fmla="*/ 259519 w 607561"/>
                <a:gd name="connsiteY191" fmla="*/ 109295 h 605663"/>
                <a:gd name="connsiteX192" fmla="*/ 270734 w 607561"/>
                <a:gd name="connsiteY192" fmla="*/ 108318 h 605663"/>
                <a:gd name="connsiteX193" fmla="*/ 413861 w 607561"/>
                <a:gd name="connsiteY193" fmla="*/ 87316 h 605663"/>
                <a:gd name="connsiteX194" fmla="*/ 423096 w 607561"/>
                <a:gd name="connsiteY194" fmla="*/ 88372 h 605663"/>
                <a:gd name="connsiteX195" fmla="*/ 502586 w 607561"/>
                <a:gd name="connsiteY195" fmla="*/ 159488 h 605663"/>
                <a:gd name="connsiteX196" fmla="*/ 499826 w 607561"/>
                <a:gd name="connsiteY196" fmla="*/ 176290 h 605663"/>
                <a:gd name="connsiteX197" fmla="*/ 492794 w 607561"/>
                <a:gd name="connsiteY197" fmla="*/ 178601 h 605663"/>
                <a:gd name="connsiteX198" fmla="*/ 482913 w 607561"/>
                <a:gd name="connsiteY198" fmla="*/ 173534 h 605663"/>
                <a:gd name="connsiteX199" fmla="*/ 411257 w 607561"/>
                <a:gd name="connsiteY199" fmla="*/ 109529 h 605663"/>
                <a:gd name="connsiteX200" fmla="*/ 406629 w 607561"/>
                <a:gd name="connsiteY200" fmla="*/ 92995 h 605663"/>
                <a:gd name="connsiteX201" fmla="*/ 413861 w 607561"/>
                <a:gd name="connsiteY201" fmla="*/ 87316 h 605663"/>
                <a:gd name="connsiteX202" fmla="*/ 382342 w 607561"/>
                <a:gd name="connsiteY202" fmla="*/ 70370 h 605663"/>
                <a:gd name="connsiteX203" fmla="*/ 388579 w 607561"/>
                <a:gd name="connsiteY203" fmla="*/ 72592 h 605663"/>
                <a:gd name="connsiteX204" fmla="*/ 395796 w 607561"/>
                <a:gd name="connsiteY204" fmla="*/ 88058 h 605663"/>
                <a:gd name="connsiteX205" fmla="*/ 384391 w 607561"/>
                <a:gd name="connsiteY205" fmla="*/ 95969 h 605663"/>
                <a:gd name="connsiteX206" fmla="*/ 380203 w 607561"/>
                <a:gd name="connsiteY206" fmla="*/ 95258 h 605663"/>
                <a:gd name="connsiteX207" fmla="*/ 374590 w 607561"/>
                <a:gd name="connsiteY207" fmla="*/ 93213 h 605663"/>
                <a:gd name="connsiteX208" fmla="*/ 367016 w 607561"/>
                <a:gd name="connsiteY208" fmla="*/ 77925 h 605663"/>
                <a:gd name="connsiteX209" fmla="*/ 382342 w 607561"/>
                <a:gd name="connsiteY209" fmla="*/ 70370 h 605663"/>
                <a:gd name="connsiteX210" fmla="*/ 225634 w 607561"/>
                <a:gd name="connsiteY210" fmla="*/ 70370 h 605663"/>
                <a:gd name="connsiteX211" fmla="*/ 240944 w 607561"/>
                <a:gd name="connsiteY211" fmla="*/ 77923 h 605663"/>
                <a:gd name="connsiteX212" fmla="*/ 233378 w 607561"/>
                <a:gd name="connsiteY212" fmla="*/ 93207 h 605663"/>
                <a:gd name="connsiteX213" fmla="*/ 125045 w 607561"/>
                <a:gd name="connsiteY213" fmla="*/ 173536 h 605663"/>
                <a:gd name="connsiteX214" fmla="*/ 115164 w 607561"/>
                <a:gd name="connsiteY214" fmla="*/ 178601 h 605663"/>
                <a:gd name="connsiteX215" fmla="*/ 108132 w 607561"/>
                <a:gd name="connsiteY215" fmla="*/ 176291 h 605663"/>
                <a:gd name="connsiteX216" fmla="*/ 105373 w 607561"/>
                <a:gd name="connsiteY216" fmla="*/ 159496 h 605663"/>
                <a:gd name="connsiteX217" fmla="*/ 225634 w 607561"/>
                <a:gd name="connsiteY217" fmla="*/ 70370 h 605663"/>
                <a:gd name="connsiteX218" fmla="*/ 303767 w 607561"/>
                <a:gd name="connsiteY218" fmla="*/ 24166 h 605663"/>
                <a:gd name="connsiteX219" fmla="*/ 293353 w 607561"/>
                <a:gd name="connsiteY219" fmla="*/ 28698 h 605663"/>
                <a:gd name="connsiteX220" fmla="*/ 289436 w 607561"/>
                <a:gd name="connsiteY220" fmla="*/ 39448 h 605663"/>
                <a:gd name="connsiteX221" fmla="*/ 291395 w 607561"/>
                <a:gd name="connsiteY221" fmla="*/ 69123 h 605663"/>
                <a:gd name="connsiteX222" fmla="*/ 297002 w 607561"/>
                <a:gd name="connsiteY222" fmla="*/ 79074 h 605663"/>
                <a:gd name="connsiteX223" fmla="*/ 310532 w 607561"/>
                <a:gd name="connsiteY223" fmla="*/ 79074 h 605663"/>
                <a:gd name="connsiteX224" fmla="*/ 316139 w 607561"/>
                <a:gd name="connsiteY224" fmla="*/ 69123 h 605663"/>
                <a:gd name="connsiteX225" fmla="*/ 318097 w 607561"/>
                <a:gd name="connsiteY225" fmla="*/ 39448 h 605663"/>
                <a:gd name="connsiteX226" fmla="*/ 314270 w 607561"/>
                <a:gd name="connsiteY226" fmla="*/ 28698 h 605663"/>
                <a:gd name="connsiteX227" fmla="*/ 303767 w 607561"/>
                <a:gd name="connsiteY227" fmla="*/ 24166 h 605663"/>
                <a:gd name="connsiteX228" fmla="*/ 303767 w 607561"/>
                <a:gd name="connsiteY228" fmla="*/ 0 h 605663"/>
                <a:gd name="connsiteX229" fmla="*/ 331894 w 607561"/>
                <a:gd name="connsiteY229" fmla="*/ 12172 h 605663"/>
                <a:gd name="connsiteX230" fmla="*/ 342308 w 607561"/>
                <a:gd name="connsiteY230" fmla="*/ 40958 h 605663"/>
                <a:gd name="connsiteX231" fmla="*/ 340350 w 607561"/>
                <a:gd name="connsiteY231" fmla="*/ 70633 h 605663"/>
                <a:gd name="connsiteX232" fmla="*/ 323705 w 607561"/>
                <a:gd name="connsiteY232" fmla="*/ 99331 h 605663"/>
                <a:gd name="connsiteX233" fmla="*/ 303767 w 607561"/>
                <a:gd name="connsiteY233" fmla="*/ 105284 h 605663"/>
                <a:gd name="connsiteX234" fmla="*/ 283829 w 607561"/>
                <a:gd name="connsiteY234" fmla="*/ 99331 h 605663"/>
                <a:gd name="connsiteX235" fmla="*/ 267273 w 607561"/>
                <a:gd name="connsiteY235" fmla="*/ 70633 h 605663"/>
                <a:gd name="connsiteX236" fmla="*/ 265315 w 607561"/>
                <a:gd name="connsiteY236" fmla="*/ 40958 h 605663"/>
                <a:gd name="connsiteX237" fmla="*/ 275640 w 607561"/>
                <a:gd name="connsiteY237" fmla="*/ 12172 h 605663"/>
                <a:gd name="connsiteX238" fmla="*/ 303767 w 607561"/>
                <a:gd name="connsiteY238" fmla="*/ 0 h 60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607561" h="605663">
                  <a:moveTo>
                    <a:pt x="270734" y="547628"/>
                  </a:moveTo>
                  <a:cubicBezTo>
                    <a:pt x="268420" y="547628"/>
                    <a:pt x="266195" y="547806"/>
                    <a:pt x="263969" y="548250"/>
                  </a:cubicBezTo>
                  <a:cubicBezTo>
                    <a:pt x="249460" y="550916"/>
                    <a:pt x="237888" y="562559"/>
                    <a:pt x="235218" y="577134"/>
                  </a:cubicBezTo>
                  <a:lnTo>
                    <a:pt x="234417" y="581489"/>
                  </a:lnTo>
                  <a:lnTo>
                    <a:pt x="373100" y="581489"/>
                  </a:lnTo>
                  <a:lnTo>
                    <a:pt x="372388" y="577134"/>
                  </a:lnTo>
                  <a:cubicBezTo>
                    <a:pt x="369718" y="562559"/>
                    <a:pt x="358146" y="550916"/>
                    <a:pt x="343547" y="548250"/>
                  </a:cubicBezTo>
                  <a:cubicBezTo>
                    <a:pt x="341411" y="547806"/>
                    <a:pt x="339097" y="547628"/>
                    <a:pt x="336871" y="547628"/>
                  </a:cubicBezTo>
                  <a:lnTo>
                    <a:pt x="331353" y="547628"/>
                  </a:lnTo>
                  <a:cubicBezTo>
                    <a:pt x="315241" y="560248"/>
                    <a:pt x="292365" y="560248"/>
                    <a:pt x="276253" y="547628"/>
                  </a:cubicBezTo>
                  <a:close/>
                  <a:moveTo>
                    <a:pt x="270734" y="523454"/>
                  </a:moveTo>
                  <a:lnTo>
                    <a:pt x="280793" y="523454"/>
                  </a:lnTo>
                  <a:cubicBezTo>
                    <a:pt x="283997" y="523454"/>
                    <a:pt x="287113" y="524698"/>
                    <a:pt x="289427" y="526920"/>
                  </a:cubicBezTo>
                  <a:cubicBezTo>
                    <a:pt x="297349" y="534919"/>
                    <a:pt x="310256" y="534919"/>
                    <a:pt x="318179" y="526920"/>
                  </a:cubicBezTo>
                  <a:cubicBezTo>
                    <a:pt x="320493" y="524698"/>
                    <a:pt x="323519" y="523454"/>
                    <a:pt x="326724" y="523454"/>
                  </a:cubicBezTo>
                  <a:lnTo>
                    <a:pt x="336871" y="523454"/>
                  </a:lnTo>
                  <a:cubicBezTo>
                    <a:pt x="340610" y="523454"/>
                    <a:pt x="344348" y="523810"/>
                    <a:pt x="348087" y="524432"/>
                  </a:cubicBezTo>
                  <a:cubicBezTo>
                    <a:pt x="372388" y="529053"/>
                    <a:pt x="391704" y="548517"/>
                    <a:pt x="396155" y="572868"/>
                  </a:cubicBezTo>
                  <a:lnTo>
                    <a:pt x="399537" y="591354"/>
                  </a:lnTo>
                  <a:cubicBezTo>
                    <a:pt x="400160" y="594909"/>
                    <a:pt x="399181" y="598553"/>
                    <a:pt x="396867" y="601308"/>
                  </a:cubicBezTo>
                  <a:cubicBezTo>
                    <a:pt x="394641" y="604063"/>
                    <a:pt x="391170" y="605663"/>
                    <a:pt x="387609" y="605663"/>
                  </a:cubicBezTo>
                  <a:lnTo>
                    <a:pt x="219997" y="605663"/>
                  </a:lnTo>
                  <a:cubicBezTo>
                    <a:pt x="216347" y="605663"/>
                    <a:pt x="212965" y="604063"/>
                    <a:pt x="210650" y="601308"/>
                  </a:cubicBezTo>
                  <a:cubicBezTo>
                    <a:pt x="208336" y="598553"/>
                    <a:pt x="207446" y="594909"/>
                    <a:pt x="208069" y="591443"/>
                  </a:cubicBezTo>
                  <a:lnTo>
                    <a:pt x="211451" y="572868"/>
                  </a:lnTo>
                  <a:cubicBezTo>
                    <a:pt x="215813" y="548517"/>
                    <a:pt x="235129" y="529053"/>
                    <a:pt x="259519" y="524432"/>
                  </a:cubicBezTo>
                  <a:cubicBezTo>
                    <a:pt x="263168" y="523810"/>
                    <a:pt x="266996" y="523454"/>
                    <a:pt x="270734" y="523454"/>
                  </a:cubicBezTo>
                  <a:close/>
                  <a:moveTo>
                    <a:pt x="303767" y="439249"/>
                  </a:moveTo>
                  <a:cubicBezTo>
                    <a:pt x="299761" y="439249"/>
                    <a:pt x="296023" y="440849"/>
                    <a:pt x="293353" y="443783"/>
                  </a:cubicBezTo>
                  <a:cubicBezTo>
                    <a:pt x="290594" y="446717"/>
                    <a:pt x="289169" y="450540"/>
                    <a:pt x="289436" y="454541"/>
                  </a:cubicBezTo>
                  <a:lnTo>
                    <a:pt x="291395" y="484235"/>
                  </a:lnTo>
                  <a:cubicBezTo>
                    <a:pt x="291662" y="488414"/>
                    <a:pt x="293798" y="492148"/>
                    <a:pt x="297002" y="494193"/>
                  </a:cubicBezTo>
                  <a:cubicBezTo>
                    <a:pt x="301186" y="496860"/>
                    <a:pt x="306437" y="496860"/>
                    <a:pt x="310532" y="494193"/>
                  </a:cubicBezTo>
                  <a:cubicBezTo>
                    <a:pt x="313825" y="492148"/>
                    <a:pt x="315872" y="488414"/>
                    <a:pt x="316139" y="484235"/>
                  </a:cubicBezTo>
                  <a:lnTo>
                    <a:pt x="318097" y="454541"/>
                  </a:lnTo>
                  <a:cubicBezTo>
                    <a:pt x="318364" y="450540"/>
                    <a:pt x="317029" y="446717"/>
                    <a:pt x="314270" y="443783"/>
                  </a:cubicBezTo>
                  <a:cubicBezTo>
                    <a:pt x="311511" y="440849"/>
                    <a:pt x="307772" y="439249"/>
                    <a:pt x="303767" y="439249"/>
                  </a:cubicBezTo>
                  <a:close/>
                  <a:moveTo>
                    <a:pt x="303767" y="415066"/>
                  </a:moveTo>
                  <a:cubicBezTo>
                    <a:pt x="314448" y="415066"/>
                    <a:pt x="324684" y="419511"/>
                    <a:pt x="331894" y="427246"/>
                  </a:cubicBezTo>
                  <a:cubicBezTo>
                    <a:pt x="339192" y="434981"/>
                    <a:pt x="342931" y="445472"/>
                    <a:pt x="342308" y="456052"/>
                  </a:cubicBezTo>
                  <a:lnTo>
                    <a:pt x="340350" y="485747"/>
                  </a:lnTo>
                  <a:cubicBezTo>
                    <a:pt x="339549" y="497482"/>
                    <a:pt x="333407" y="508240"/>
                    <a:pt x="323705" y="514552"/>
                  </a:cubicBezTo>
                  <a:cubicBezTo>
                    <a:pt x="317652" y="518464"/>
                    <a:pt x="310710" y="520420"/>
                    <a:pt x="303767" y="520420"/>
                  </a:cubicBezTo>
                  <a:cubicBezTo>
                    <a:pt x="296824" y="520420"/>
                    <a:pt x="289881" y="518464"/>
                    <a:pt x="283829" y="514552"/>
                  </a:cubicBezTo>
                  <a:cubicBezTo>
                    <a:pt x="274216" y="508240"/>
                    <a:pt x="267985" y="497482"/>
                    <a:pt x="267273" y="485747"/>
                  </a:cubicBezTo>
                  <a:lnTo>
                    <a:pt x="265315" y="456052"/>
                  </a:lnTo>
                  <a:cubicBezTo>
                    <a:pt x="264603" y="445472"/>
                    <a:pt x="268430" y="434981"/>
                    <a:pt x="275640" y="427246"/>
                  </a:cubicBezTo>
                  <a:cubicBezTo>
                    <a:pt x="282939" y="419511"/>
                    <a:pt x="293175" y="415066"/>
                    <a:pt x="303767" y="415066"/>
                  </a:cubicBezTo>
                  <a:close/>
                  <a:moveTo>
                    <a:pt x="490802" y="414596"/>
                  </a:moveTo>
                  <a:cubicBezTo>
                    <a:pt x="493862" y="414096"/>
                    <a:pt x="497111" y="414763"/>
                    <a:pt x="499826" y="416717"/>
                  </a:cubicBezTo>
                  <a:cubicBezTo>
                    <a:pt x="505256" y="420538"/>
                    <a:pt x="506502" y="428090"/>
                    <a:pt x="502585" y="433509"/>
                  </a:cubicBezTo>
                  <a:cubicBezTo>
                    <a:pt x="472587" y="475355"/>
                    <a:pt x="431016" y="506185"/>
                    <a:pt x="382324" y="522621"/>
                  </a:cubicBezTo>
                  <a:cubicBezTo>
                    <a:pt x="381078" y="523065"/>
                    <a:pt x="379743" y="523243"/>
                    <a:pt x="378497" y="523243"/>
                  </a:cubicBezTo>
                  <a:cubicBezTo>
                    <a:pt x="373423" y="523243"/>
                    <a:pt x="368705" y="520134"/>
                    <a:pt x="367014" y="515069"/>
                  </a:cubicBezTo>
                  <a:cubicBezTo>
                    <a:pt x="364877" y="508761"/>
                    <a:pt x="368260" y="501831"/>
                    <a:pt x="374580" y="499699"/>
                  </a:cubicBezTo>
                  <a:cubicBezTo>
                    <a:pt x="417753" y="485128"/>
                    <a:pt x="456208" y="456609"/>
                    <a:pt x="482913" y="419472"/>
                  </a:cubicBezTo>
                  <a:cubicBezTo>
                    <a:pt x="484871" y="416762"/>
                    <a:pt x="487742" y="415096"/>
                    <a:pt x="490802" y="414596"/>
                  </a:cubicBezTo>
                  <a:close/>
                  <a:moveTo>
                    <a:pt x="117156" y="414585"/>
                  </a:moveTo>
                  <a:cubicBezTo>
                    <a:pt x="120216" y="415096"/>
                    <a:pt x="123087" y="416762"/>
                    <a:pt x="125045" y="419472"/>
                  </a:cubicBezTo>
                  <a:cubicBezTo>
                    <a:pt x="151661" y="456609"/>
                    <a:pt x="190205" y="485128"/>
                    <a:pt x="233378" y="499699"/>
                  </a:cubicBezTo>
                  <a:cubicBezTo>
                    <a:pt x="239698" y="501831"/>
                    <a:pt x="243081" y="508761"/>
                    <a:pt x="240944" y="515069"/>
                  </a:cubicBezTo>
                  <a:cubicBezTo>
                    <a:pt x="239253" y="520045"/>
                    <a:pt x="234535" y="523243"/>
                    <a:pt x="229461" y="523243"/>
                  </a:cubicBezTo>
                  <a:cubicBezTo>
                    <a:pt x="228215" y="523243"/>
                    <a:pt x="226880" y="523065"/>
                    <a:pt x="225634" y="522621"/>
                  </a:cubicBezTo>
                  <a:cubicBezTo>
                    <a:pt x="177654" y="506451"/>
                    <a:pt x="134926" y="474822"/>
                    <a:pt x="105373" y="433509"/>
                  </a:cubicBezTo>
                  <a:cubicBezTo>
                    <a:pt x="101456" y="428090"/>
                    <a:pt x="102702" y="420538"/>
                    <a:pt x="108132" y="416628"/>
                  </a:cubicBezTo>
                  <a:cubicBezTo>
                    <a:pt x="110847" y="414718"/>
                    <a:pt x="114096" y="414074"/>
                    <a:pt x="117156" y="414585"/>
                  </a:cubicBezTo>
                  <a:close/>
                  <a:moveTo>
                    <a:pt x="478543" y="340025"/>
                  </a:moveTo>
                  <a:cubicBezTo>
                    <a:pt x="476318" y="340025"/>
                    <a:pt x="474092" y="340203"/>
                    <a:pt x="471867" y="340647"/>
                  </a:cubicBezTo>
                  <a:cubicBezTo>
                    <a:pt x="457271" y="343402"/>
                    <a:pt x="445700" y="355045"/>
                    <a:pt x="443119" y="369620"/>
                  </a:cubicBezTo>
                  <a:lnTo>
                    <a:pt x="442318" y="373886"/>
                  </a:lnTo>
                  <a:lnTo>
                    <a:pt x="580988" y="373886"/>
                  </a:lnTo>
                  <a:lnTo>
                    <a:pt x="580187" y="369620"/>
                  </a:lnTo>
                  <a:cubicBezTo>
                    <a:pt x="577516" y="355045"/>
                    <a:pt x="565946" y="343402"/>
                    <a:pt x="551438" y="340647"/>
                  </a:cubicBezTo>
                  <a:cubicBezTo>
                    <a:pt x="549213" y="340203"/>
                    <a:pt x="546988" y="340025"/>
                    <a:pt x="544763" y="340025"/>
                  </a:cubicBezTo>
                  <a:lnTo>
                    <a:pt x="539155" y="340025"/>
                  </a:lnTo>
                  <a:cubicBezTo>
                    <a:pt x="531323" y="346157"/>
                    <a:pt x="521710" y="349534"/>
                    <a:pt x="511653" y="349534"/>
                  </a:cubicBezTo>
                  <a:cubicBezTo>
                    <a:pt x="501506" y="349534"/>
                    <a:pt x="491894" y="346157"/>
                    <a:pt x="484150" y="340025"/>
                  </a:cubicBezTo>
                  <a:close/>
                  <a:moveTo>
                    <a:pt x="62842" y="340025"/>
                  </a:moveTo>
                  <a:cubicBezTo>
                    <a:pt x="60617" y="340025"/>
                    <a:pt x="58392" y="340203"/>
                    <a:pt x="56167" y="340647"/>
                  </a:cubicBezTo>
                  <a:cubicBezTo>
                    <a:pt x="41570" y="343402"/>
                    <a:pt x="30000" y="355045"/>
                    <a:pt x="27418" y="369620"/>
                  </a:cubicBezTo>
                  <a:lnTo>
                    <a:pt x="26617" y="373886"/>
                  </a:lnTo>
                  <a:lnTo>
                    <a:pt x="165287" y="373886"/>
                  </a:lnTo>
                  <a:lnTo>
                    <a:pt x="164486" y="369620"/>
                  </a:lnTo>
                  <a:cubicBezTo>
                    <a:pt x="161816" y="355045"/>
                    <a:pt x="150245" y="343402"/>
                    <a:pt x="135738" y="340647"/>
                  </a:cubicBezTo>
                  <a:cubicBezTo>
                    <a:pt x="133513" y="340203"/>
                    <a:pt x="131287" y="340025"/>
                    <a:pt x="128973" y="340025"/>
                  </a:cubicBezTo>
                  <a:lnTo>
                    <a:pt x="123455" y="340025"/>
                  </a:lnTo>
                  <a:cubicBezTo>
                    <a:pt x="115622" y="346157"/>
                    <a:pt x="106010" y="349534"/>
                    <a:pt x="95952" y="349534"/>
                  </a:cubicBezTo>
                  <a:cubicBezTo>
                    <a:pt x="85806" y="349534"/>
                    <a:pt x="76193" y="346157"/>
                    <a:pt x="68450" y="340025"/>
                  </a:cubicBezTo>
                  <a:close/>
                  <a:moveTo>
                    <a:pt x="478543" y="315851"/>
                  </a:moveTo>
                  <a:lnTo>
                    <a:pt x="488689" y="315851"/>
                  </a:lnTo>
                  <a:cubicBezTo>
                    <a:pt x="491894" y="315851"/>
                    <a:pt x="495009" y="317095"/>
                    <a:pt x="497234" y="319406"/>
                  </a:cubicBezTo>
                  <a:cubicBezTo>
                    <a:pt x="505155" y="327316"/>
                    <a:pt x="518061" y="327316"/>
                    <a:pt x="526071" y="319406"/>
                  </a:cubicBezTo>
                  <a:cubicBezTo>
                    <a:pt x="528297" y="317095"/>
                    <a:pt x="531412" y="315851"/>
                    <a:pt x="534616" y="315851"/>
                  </a:cubicBezTo>
                  <a:lnTo>
                    <a:pt x="544763" y="315851"/>
                  </a:lnTo>
                  <a:cubicBezTo>
                    <a:pt x="548501" y="315851"/>
                    <a:pt x="552239" y="316206"/>
                    <a:pt x="555888" y="316917"/>
                  </a:cubicBezTo>
                  <a:cubicBezTo>
                    <a:pt x="580276" y="321450"/>
                    <a:pt x="599590" y="340914"/>
                    <a:pt x="604040" y="365265"/>
                  </a:cubicBezTo>
                  <a:lnTo>
                    <a:pt x="607333" y="383840"/>
                  </a:lnTo>
                  <a:cubicBezTo>
                    <a:pt x="608045" y="387395"/>
                    <a:pt x="607066" y="390950"/>
                    <a:pt x="604752" y="393705"/>
                  </a:cubicBezTo>
                  <a:cubicBezTo>
                    <a:pt x="602438" y="396460"/>
                    <a:pt x="599056" y="398060"/>
                    <a:pt x="595495" y="398060"/>
                  </a:cubicBezTo>
                  <a:lnTo>
                    <a:pt x="427810" y="398060"/>
                  </a:lnTo>
                  <a:cubicBezTo>
                    <a:pt x="424250" y="398060"/>
                    <a:pt x="420867" y="396460"/>
                    <a:pt x="418553" y="393705"/>
                  </a:cubicBezTo>
                  <a:cubicBezTo>
                    <a:pt x="416239" y="390950"/>
                    <a:pt x="415260" y="387395"/>
                    <a:pt x="415883" y="383840"/>
                  </a:cubicBezTo>
                  <a:lnTo>
                    <a:pt x="419265" y="365265"/>
                  </a:lnTo>
                  <a:cubicBezTo>
                    <a:pt x="423716" y="340914"/>
                    <a:pt x="443030" y="321450"/>
                    <a:pt x="467417" y="316917"/>
                  </a:cubicBezTo>
                  <a:cubicBezTo>
                    <a:pt x="471066" y="316206"/>
                    <a:pt x="474805" y="315851"/>
                    <a:pt x="478543" y="315851"/>
                  </a:cubicBezTo>
                  <a:close/>
                  <a:moveTo>
                    <a:pt x="62842" y="315851"/>
                  </a:moveTo>
                  <a:lnTo>
                    <a:pt x="72989" y="315851"/>
                  </a:lnTo>
                  <a:cubicBezTo>
                    <a:pt x="76193" y="315851"/>
                    <a:pt x="79219" y="317095"/>
                    <a:pt x="81534" y="319406"/>
                  </a:cubicBezTo>
                  <a:cubicBezTo>
                    <a:pt x="89455" y="327316"/>
                    <a:pt x="102361" y="327316"/>
                    <a:pt x="110282" y="319406"/>
                  </a:cubicBezTo>
                  <a:cubicBezTo>
                    <a:pt x="112596" y="317095"/>
                    <a:pt x="115711" y="315851"/>
                    <a:pt x="118916" y="315851"/>
                  </a:cubicBezTo>
                  <a:lnTo>
                    <a:pt x="128973" y="315851"/>
                  </a:lnTo>
                  <a:cubicBezTo>
                    <a:pt x="132711" y="315851"/>
                    <a:pt x="136539" y="316206"/>
                    <a:pt x="140188" y="316917"/>
                  </a:cubicBezTo>
                  <a:cubicBezTo>
                    <a:pt x="164575" y="321450"/>
                    <a:pt x="183889" y="340914"/>
                    <a:pt x="188340" y="365265"/>
                  </a:cubicBezTo>
                  <a:lnTo>
                    <a:pt x="191633" y="383840"/>
                  </a:lnTo>
                  <a:cubicBezTo>
                    <a:pt x="192345" y="387395"/>
                    <a:pt x="191366" y="390950"/>
                    <a:pt x="189052" y="393705"/>
                  </a:cubicBezTo>
                  <a:cubicBezTo>
                    <a:pt x="186738" y="396460"/>
                    <a:pt x="183355" y="398060"/>
                    <a:pt x="179795" y="398060"/>
                  </a:cubicBezTo>
                  <a:lnTo>
                    <a:pt x="12110" y="398060"/>
                  </a:lnTo>
                  <a:cubicBezTo>
                    <a:pt x="8549" y="398060"/>
                    <a:pt x="5078" y="396460"/>
                    <a:pt x="2853" y="393705"/>
                  </a:cubicBezTo>
                  <a:cubicBezTo>
                    <a:pt x="539" y="390950"/>
                    <a:pt x="-440" y="387395"/>
                    <a:pt x="183" y="383840"/>
                  </a:cubicBezTo>
                  <a:lnTo>
                    <a:pt x="3565" y="365265"/>
                  </a:lnTo>
                  <a:cubicBezTo>
                    <a:pt x="8015" y="340914"/>
                    <a:pt x="27329" y="321450"/>
                    <a:pt x="51628" y="316917"/>
                  </a:cubicBezTo>
                  <a:cubicBezTo>
                    <a:pt x="55366" y="316206"/>
                    <a:pt x="59104" y="315851"/>
                    <a:pt x="62842" y="315851"/>
                  </a:cubicBezTo>
                  <a:close/>
                  <a:moveTo>
                    <a:pt x="511653" y="231644"/>
                  </a:moveTo>
                  <a:cubicBezTo>
                    <a:pt x="507648" y="231644"/>
                    <a:pt x="503909" y="233334"/>
                    <a:pt x="501150" y="236179"/>
                  </a:cubicBezTo>
                  <a:cubicBezTo>
                    <a:pt x="498391" y="239113"/>
                    <a:pt x="497056" y="242935"/>
                    <a:pt x="497323" y="246936"/>
                  </a:cubicBezTo>
                  <a:lnTo>
                    <a:pt x="499281" y="276631"/>
                  </a:lnTo>
                  <a:cubicBezTo>
                    <a:pt x="499548" y="280810"/>
                    <a:pt x="501595" y="284544"/>
                    <a:pt x="504888" y="286677"/>
                  </a:cubicBezTo>
                  <a:cubicBezTo>
                    <a:pt x="508983" y="289345"/>
                    <a:pt x="514323" y="289345"/>
                    <a:pt x="518418" y="286677"/>
                  </a:cubicBezTo>
                  <a:cubicBezTo>
                    <a:pt x="521622" y="284544"/>
                    <a:pt x="523758" y="280810"/>
                    <a:pt x="524025" y="276631"/>
                  </a:cubicBezTo>
                  <a:lnTo>
                    <a:pt x="525984" y="246936"/>
                  </a:lnTo>
                  <a:cubicBezTo>
                    <a:pt x="526251" y="242935"/>
                    <a:pt x="524826" y="239113"/>
                    <a:pt x="522156" y="236179"/>
                  </a:cubicBezTo>
                  <a:cubicBezTo>
                    <a:pt x="519397" y="233334"/>
                    <a:pt x="515659" y="231644"/>
                    <a:pt x="511653" y="231644"/>
                  </a:cubicBezTo>
                  <a:close/>
                  <a:moveTo>
                    <a:pt x="95952" y="231644"/>
                  </a:moveTo>
                  <a:cubicBezTo>
                    <a:pt x="91946" y="231644"/>
                    <a:pt x="88208" y="233334"/>
                    <a:pt x="85449" y="236179"/>
                  </a:cubicBezTo>
                  <a:cubicBezTo>
                    <a:pt x="82690" y="239113"/>
                    <a:pt x="81354" y="242935"/>
                    <a:pt x="81621" y="246936"/>
                  </a:cubicBezTo>
                  <a:lnTo>
                    <a:pt x="83580" y="276631"/>
                  </a:lnTo>
                  <a:cubicBezTo>
                    <a:pt x="83847" y="280810"/>
                    <a:pt x="85894" y="284544"/>
                    <a:pt x="89187" y="286677"/>
                  </a:cubicBezTo>
                  <a:cubicBezTo>
                    <a:pt x="93282" y="289345"/>
                    <a:pt x="98622" y="289345"/>
                    <a:pt x="102717" y="286677"/>
                  </a:cubicBezTo>
                  <a:cubicBezTo>
                    <a:pt x="105921" y="284544"/>
                    <a:pt x="108057" y="280810"/>
                    <a:pt x="108324" y="276631"/>
                  </a:cubicBezTo>
                  <a:lnTo>
                    <a:pt x="110282" y="246936"/>
                  </a:lnTo>
                  <a:cubicBezTo>
                    <a:pt x="110549" y="242935"/>
                    <a:pt x="109125" y="239113"/>
                    <a:pt x="106366" y="236179"/>
                  </a:cubicBezTo>
                  <a:cubicBezTo>
                    <a:pt x="103696" y="233334"/>
                    <a:pt x="99957" y="231644"/>
                    <a:pt x="95952" y="231644"/>
                  </a:cubicBezTo>
                  <a:close/>
                  <a:moveTo>
                    <a:pt x="511653" y="207462"/>
                  </a:moveTo>
                  <a:cubicBezTo>
                    <a:pt x="522245" y="207462"/>
                    <a:pt x="532481" y="211907"/>
                    <a:pt x="539780" y="219642"/>
                  </a:cubicBezTo>
                  <a:cubicBezTo>
                    <a:pt x="547079" y="227466"/>
                    <a:pt x="550817" y="237957"/>
                    <a:pt x="550105" y="248537"/>
                  </a:cubicBezTo>
                  <a:lnTo>
                    <a:pt x="548147" y="278231"/>
                  </a:lnTo>
                  <a:cubicBezTo>
                    <a:pt x="547435" y="289967"/>
                    <a:pt x="541204" y="300725"/>
                    <a:pt x="531591" y="306948"/>
                  </a:cubicBezTo>
                  <a:cubicBezTo>
                    <a:pt x="525539" y="310860"/>
                    <a:pt x="518596" y="312816"/>
                    <a:pt x="511653" y="312816"/>
                  </a:cubicBezTo>
                  <a:cubicBezTo>
                    <a:pt x="504710" y="312816"/>
                    <a:pt x="497768" y="310860"/>
                    <a:pt x="491715" y="306948"/>
                  </a:cubicBezTo>
                  <a:cubicBezTo>
                    <a:pt x="482102" y="300725"/>
                    <a:pt x="475871" y="289967"/>
                    <a:pt x="475070" y="278231"/>
                  </a:cubicBezTo>
                  <a:lnTo>
                    <a:pt x="473201" y="248537"/>
                  </a:lnTo>
                  <a:cubicBezTo>
                    <a:pt x="472489" y="237957"/>
                    <a:pt x="476228" y="227466"/>
                    <a:pt x="483526" y="219731"/>
                  </a:cubicBezTo>
                  <a:cubicBezTo>
                    <a:pt x="490736" y="211907"/>
                    <a:pt x="501061" y="207462"/>
                    <a:pt x="511653" y="207462"/>
                  </a:cubicBezTo>
                  <a:close/>
                  <a:moveTo>
                    <a:pt x="95952" y="207462"/>
                  </a:moveTo>
                  <a:cubicBezTo>
                    <a:pt x="106544" y="207462"/>
                    <a:pt x="116780" y="211907"/>
                    <a:pt x="124079" y="219731"/>
                  </a:cubicBezTo>
                  <a:cubicBezTo>
                    <a:pt x="131288" y="227466"/>
                    <a:pt x="135116" y="237957"/>
                    <a:pt x="134404" y="248537"/>
                  </a:cubicBezTo>
                  <a:lnTo>
                    <a:pt x="132446" y="278231"/>
                  </a:lnTo>
                  <a:cubicBezTo>
                    <a:pt x="131734" y="289967"/>
                    <a:pt x="125503" y="300725"/>
                    <a:pt x="115890" y="306948"/>
                  </a:cubicBezTo>
                  <a:cubicBezTo>
                    <a:pt x="109837" y="310860"/>
                    <a:pt x="102895" y="312816"/>
                    <a:pt x="95952" y="312816"/>
                  </a:cubicBezTo>
                  <a:cubicBezTo>
                    <a:pt x="89009" y="312816"/>
                    <a:pt x="82066" y="310860"/>
                    <a:pt x="76014" y="306948"/>
                  </a:cubicBezTo>
                  <a:cubicBezTo>
                    <a:pt x="66401" y="300725"/>
                    <a:pt x="60170" y="289967"/>
                    <a:pt x="59369" y="278231"/>
                  </a:cubicBezTo>
                  <a:lnTo>
                    <a:pt x="57411" y="248537"/>
                  </a:lnTo>
                  <a:cubicBezTo>
                    <a:pt x="56788" y="237957"/>
                    <a:pt x="60526" y="227466"/>
                    <a:pt x="67825" y="219731"/>
                  </a:cubicBezTo>
                  <a:cubicBezTo>
                    <a:pt x="75035" y="211907"/>
                    <a:pt x="85271" y="207462"/>
                    <a:pt x="95952" y="207462"/>
                  </a:cubicBezTo>
                  <a:close/>
                  <a:moveTo>
                    <a:pt x="270734" y="132403"/>
                  </a:moveTo>
                  <a:cubicBezTo>
                    <a:pt x="268420" y="132403"/>
                    <a:pt x="266195" y="132670"/>
                    <a:pt x="263969" y="133114"/>
                  </a:cubicBezTo>
                  <a:cubicBezTo>
                    <a:pt x="249460" y="135780"/>
                    <a:pt x="237888" y="147423"/>
                    <a:pt x="235218" y="161998"/>
                  </a:cubicBezTo>
                  <a:lnTo>
                    <a:pt x="234417" y="166353"/>
                  </a:lnTo>
                  <a:lnTo>
                    <a:pt x="373100" y="166353"/>
                  </a:lnTo>
                  <a:lnTo>
                    <a:pt x="372388" y="161998"/>
                  </a:lnTo>
                  <a:cubicBezTo>
                    <a:pt x="369718" y="147423"/>
                    <a:pt x="358146" y="135780"/>
                    <a:pt x="343547" y="133114"/>
                  </a:cubicBezTo>
                  <a:cubicBezTo>
                    <a:pt x="341411" y="132670"/>
                    <a:pt x="339097" y="132403"/>
                    <a:pt x="336871" y="132403"/>
                  </a:cubicBezTo>
                  <a:lnTo>
                    <a:pt x="331353" y="132403"/>
                  </a:lnTo>
                  <a:cubicBezTo>
                    <a:pt x="323519" y="138624"/>
                    <a:pt x="313906" y="141912"/>
                    <a:pt x="303758" y="141912"/>
                  </a:cubicBezTo>
                  <a:cubicBezTo>
                    <a:pt x="293700" y="141912"/>
                    <a:pt x="284086" y="138624"/>
                    <a:pt x="276253" y="132403"/>
                  </a:cubicBezTo>
                  <a:close/>
                  <a:moveTo>
                    <a:pt x="270734" y="108318"/>
                  </a:moveTo>
                  <a:lnTo>
                    <a:pt x="280793" y="108318"/>
                  </a:lnTo>
                  <a:cubicBezTo>
                    <a:pt x="283997" y="108318"/>
                    <a:pt x="287113" y="109562"/>
                    <a:pt x="289427" y="111784"/>
                  </a:cubicBezTo>
                  <a:cubicBezTo>
                    <a:pt x="293255" y="115694"/>
                    <a:pt x="298329" y="117739"/>
                    <a:pt x="303758" y="117739"/>
                  </a:cubicBezTo>
                  <a:cubicBezTo>
                    <a:pt x="309188" y="117739"/>
                    <a:pt x="314351" y="115694"/>
                    <a:pt x="318179" y="111784"/>
                  </a:cubicBezTo>
                  <a:cubicBezTo>
                    <a:pt x="320493" y="109562"/>
                    <a:pt x="323519" y="108318"/>
                    <a:pt x="326724" y="108318"/>
                  </a:cubicBezTo>
                  <a:lnTo>
                    <a:pt x="336871" y="108318"/>
                  </a:lnTo>
                  <a:cubicBezTo>
                    <a:pt x="340610" y="108318"/>
                    <a:pt x="344348" y="108584"/>
                    <a:pt x="348087" y="109295"/>
                  </a:cubicBezTo>
                  <a:cubicBezTo>
                    <a:pt x="372388" y="113917"/>
                    <a:pt x="391704" y="133381"/>
                    <a:pt x="396155" y="157732"/>
                  </a:cubicBezTo>
                  <a:lnTo>
                    <a:pt x="399537" y="176218"/>
                  </a:lnTo>
                  <a:cubicBezTo>
                    <a:pt x="400160" y="179773"/>
                    <a:pt x="399181" y="183417"/>
                    <a:pt x="396867" y="186172"/>
                  </a:cubicBezTo>
                  <a:cubicBezTo>
                    <a:pt x="394641" y="188927"/>
                    <a:pt x="391170" y="190527"/>
                    <a:pt x="387609" y="190527"/>
                  </a:cubicBezTo>
                  <a:lnTo>
                    <a:pt x="219997" y="190527"/>
                  </a:lnTo>
                  <a:cubicBezTo>
                    <a:pt x="216347" y="190527"/>
                    <a:pt x="212965" y="188927"/>
                    <a:pt x="210650" y="186172"/>
                  </a:cubicBezTo>
                  <a:cubicBezTo>
                    <a:pt x="208336" y="183417"/>
                    <a:pt x="207446" y="179773"/>
                    <a:pt x="208069" y="176218"/>
                  </a:cubicBezTo>
                  <a:lnTo>
                    <a:pt x="211451" y="157732"/>
                  </a:lnTo>
                  <a:cubicBezTo>
                    <a:pt x="215813" y="133381"/>
                    <a:pt x="235129" y="113917"/>
                    <a:pt x="259519" y="109295"/>
                  </a:cubicBezTo>
                  <a:cubicBezTo>
                    <a:pt x="263168" y="108584"/>
                    <a:pt x="266996" y="108318"/>
                    <a:pt x="270734" y="108318"/>
                  </a:cubicBezTo>
                  <a:close/>
                  <a:moveTo>
                    <a:pt x="413861" y="87316"/>
                  </a:moveTo>
                  <a:cubicBezTo>
                    <a:pt x="416843" y="86483"/>
                    <a:pt x="420159" y="86772"/>
                    <a:pt x="423096" y="88372"/>
                  </a:cubicBezTo>
                  <a:cubicBezTo>
                    <a:pt x="454251" y="105796"/>
                    <a:pt x="481756" y="130420"/>
                    <a:pt x="502586" y="159488"/>
                  </a:cubicBezTo>
                  <a:cubicBezTo>
                    <a:pt x="506502" y="164911"/>
                    <a:pt x="505256" y="172467"/>
                    <a:pt x="499826" y="176290"/>
                  </a:cubicBezTo>
                  <a:cubicBezTo>
                    <a:pt x="497690" y="177890"/>
                    <a:pt x="495197" y="178601"/>
                    <a:pt x="492794" y="178601"/>
                  </a:cubicBezTo>
                  <a:cubicBezTo>
                    <a:pt x="488966" y="178601"/>
                    <a:pt x="485317" y="176823"/>
                    <a:pt x="482913" y="173534"/>
                  </a:cubicBezTo>
                  <a:cubicBezTo>
                    <a:pt x="464132" y="147310"/>
                    <a:pt x="439386" y="125175"/>
                    <a:pt x="411257" y="109529"/>
                  </a:cubicBezTo>
                  <a:cubicBezTo>
                    <a:pt x="405382" y="106240"/>
                    <a:pt x="403335" y="98862"/>
                    <a:pt x="406629" y="92995"/>
                  </a:cubicBezTo>
                  <a:cubicBezTo>
                    <a:pt x="408231" y="90106"/>
                    <a:pt x="410879" y="88150"/>
                    <a:pt x="413861" y="87316"/>
                  </a:cubicBezTo>
                  <a:close/>
                  <a:moveTo>
                    <a:pt x="382342" y="70370"/>
                  </a:moveTo>
                  <a:cubicBezTo>
                    <a:pt x="384480" y="71081"/>
                    <a:pt x="386530" y="71792"/>
                    <a:pt x="388579" y="72592"/>
                  </a:cubicBezTo>
                  <a:cubicBezTo>
                    <a:pt x="394905" y="74903"/>
                    <a:pt x="398113" y="81836"/>
                    <a:pt x="395796" y="88058"/>
                  </a:cubicBezTo>
                  <a:cubicBezTo>
                    <a:pt x="394014" y="92947"/>
                    <a:pt x="389381" y="95969"/>
                    <a:pt x="384391" y="95969"/>
                  </a:cubicBezTo>
                  <a:cubicBezTo>
                    <a:pt x="383054" y="95969"/>
                    <a:pt x="381629" y="95791"/>
                    <a:pt x="380203" y="95258"/>
                  </a:cubicBezTo>
                  <a:cubicBezTo>
                    <a:pt x="378332" y="94547"/>
                    <a:pt x="376461" y="93925"/>
                    <a:pt x="374590" y="93213"/>
                  </a:cubicBezTo>
                  <a:cubicBezTo>
                    <a:pt x="368263" y="91080"/>
                    <a:pt x="364877" y="84236"/>
                    <a:pt x="367016" y="77925"/>
                  </a:cubicBezTo>
                  <a:cubicBezTo>
                    <a:pt x="369154" y="71614"/>
                    <a:pt x="376015" y="68237"/>
                    <a:pt x="382342" y="70370"/>
                  </a:cubicBezTo>
                  <a:close/>
                  <a:moveTo>
                    <a:pt x="225634" y="70370"/>
                  </a:moveTo>
                  <a:cubicBezTo>
                    <a:pt x="231954" y="68237"/>
                    <a:pt x="238808" y="71614"/>
                    <a:pt x="240944" y="77923"/>
                  </a:cubicBezTo>
                  <a:cubicBezTo>
                    <a:pt x="243081" y="84232"/>
                    <a:pt x="239698" y="91074"/>
                    <a:pt x="233378" y="93207"/>
                  </a:cubicBezTo>
                  <a:cubicBezTo>
                    <a:pt x="190205" y="107868"/>
                    <a:pt x="151661" y="136304"/>
                    <a:pt x="125045" y="173536"/>
                  </a:cubicBezTo>
                  <a:cubicBezTo>
                    <a:pt x="122642" y="176824"/>
                    <a:pt x="118903" y="178601"/>
                    <a:pt x="115164" y="178601"/>
                  </a:cubicBezTo>
                  <a:cubicBezTo>
                    <a:pt x="112761" y="178601"/>
                    <a:pt x="110268" y="177890"/>
                    <a:pt x="108132" y="176291"/>
                  </a:cubicBezTo>
                  <a:cubicBezTo>
                    <a:pt x="102702" y="172470"/>
                    <a:pt x="101456" y="164916"/>
                    <a:pt x="105373" y="159496"/>
                  </a:cubicBezTo>
                  <a:cubicBezTo>
                    <a:pt x="134926" y="118176"/>
                    <a:pt x="177654" y="86542"/>
                    <a:pt x="225634" y="70370"/>
                  </a:cubicBezTo>
                  <a:close/>
                  <a:moveTo>
                    <a:pt x="303767" y="24166"/>
                  </a:moveTo>
                  <a:cubicBezTo>
                    <a:pt x="299761" y="24166"/>
                    <a:pt x="296023" y="25766"/>
                    <a:pt x="293353" y="28698"/>
                  </a:cubicBezTo>
                  <a:cubicBezTo>
                    <a:pt x="290594" y="31629"/>
                    <a:pt x="289169" y="35450"/>
                    <a:pt x="289436" y="39448"/>
                  </a:cubicBezTo>
                  <a:lnTo>
                    <a:pt x="291395" y="69123"/>
                  </a:lnTo>
                  <a:cubicBezTo>
                    <a:pt x="291662" y="73210"/>
                    <a:pt x="293798" y="77030"/>
                    <a:pt x="297002" y="79074"/>
                  </a:cubicBezTo>
                  <a:cubicBezTo>
                    <a:pt x="301186" y="81739"/>
                    <a:pt x="306437" y="81739"/>
                    <a:pt x="310532" y="79074"/>
                  </a:cubicBezTo>
                  <a:cubicBezTo>
                    <a:pt x="313825" y="77030"/>
                    <a:pt x="315872" y="73210"/>
                    <a:pt x="316139" y="69123"/>
                  </a:cubicBezTo>
                  <a:lnTo>
                    <a:pt x="318097" y="39448"/>
                  </a:lnTo>
                  <a:cubicBezTo>
                    <a:pt x="318364" y="35450"/>
                    <a:pt x="317029" y="31629"/>
                    <a:pt x="314270" y="28698"/>
                  </a:cubicBezTo>
                  <a:cubicBezTo>
                    <a:pt x="311511" y="25766"/>
                    <a:pt x="307772" y="24166"/>
                    <a:pt x="303767" y="24166"/>
                  </a:cubicBezTo>
                  <a:close/>
                  <a:moveTo>
                    <a:pt x="303767" y="0"/>
                  </a:moveTo>
                  <a:cubicBezTo>
                    <a:pt x="314448" y="0"/>
                    <a:pt x="324684" y="4442"/>
                    <a:pt x="331894" y="12172"/>
                  </a:cubicBezTo>
                  <a:cubicBezTo>
                    <a:pt x="339192" y="19902"/>
                    <a:pt x="342931" y="30386"/>
                    <a:pt x="342308" y="40958"/>
                  </a:cubicBezTo>
                  <a:lnTo>
                    <a:pt x="340350" y="70633"/>
                  </a:lnTo>
                  <a:cubicBezTo>
                    <a:pt x="339549" y="82361"/>
                    <a:pt x="333407" y="93112"/>
                    <a:pt x="323705" y="99331"/>
                  </a:cubicBezTo>
                  <a:cubicBezTo>
                    <a:pt x="317652" y="103329"/>
                    <a:pt x="310710" y="105284"/>
                    <a:pt x="303767" y="105284"/>
                  </a:cubicBezTo>
                  <a:cubicBezTo>
                    <a:pt x="296824" y="105284"/>
                    <a:pt x="289881" y="103329"/>
                    <a:pt x="283829" y="99331"/>
                  </a:cubicBezTo>
                  <a:cubicBezTo>
                    <a:pt x="274216" y="93112"/>
                    <a:pt x="267985" y="82361"/>
                    <a:pt x="267273" y="70633"/>
                  </a:cubicBezTo>
                  <a:lnTo>
                    <a:pt x="265315" y="40958"/>
                  </a:lnTo>
                  <a:cubicBezTo>
                    <a:pt x="264603" y="30386"/>
                    <a:pt x="268430" y="19902"/>
                    <a:pt x="275640" y="12172"/>
                  </a:cubicBezTo>
                  <a:cubicBezTo>
                    <a:pt x="282939" y="4442"/>
                    <a:pt x="293175" y="0"/>
                    <a:pt x="303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0DAC9E5-C320-4562-8308-B3CCCCA66AA5}"/>
                </a:ext>
              </a:extLst>
            </p:cNvPr>
            <p:cNvSpPr/>
            <p:nvPr/>
          </p:nvSpPr>
          <p:spPr>
            <a:xfrm>
              <a:off x="2497548" y="224186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好友分享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2CC4D4A-1C37-4B44-BA10-EAE4EC613C5F}"/>
              </a:ext>
            </a:extLst>
          </p:cNvPr>
          <p:cNvGrpSpPr/>
          <p:nvPr/>
        </p:nvGrpSpPr>
        <p:grpSpPr>
          <a:xfrm>
            <a:off x="2497548" y="2785494"/>
            <a:ext cx="1527834" cy="499077"/>
            <a:chOff x="2497548" y="2892369"/>
            <a:chExt cx="1527834" cy="499077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3CFD2EB-968E-4CFC-BAA8-D051C4D39D08}"/>
                </a:ext>
              </a:extLst>
            </p:cNvPr>
            <p:cNvSpPr/>
            <p:nvPr/>
          </p:nvSpPr>
          <p:spPr>
            <a:xfrm>
              <a:off x="3526305" y="2892369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0" name="işḻiḑê">
              <a:extLst>
                <a:ext uri="{FF2B5EF4-FFF2-40B4-BE49-F238E27FC236}">
                  <a16:creationId xmlns:a16="http://schemas.microsoft.com/office/drawing/2014/main" id="{B9029D79-B5EF-4555-A163-3610A9400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312" y="2988429"/>
              <a:ext cx="313062" cy="30695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2C5AFF4-728C-4545-80BA-853C811168EA}"/>
                </a:ext>
              </a:extLst>
            </p:cNvPr>
            <p:cNvSpPr/>
            <p:nvPr/>
          </p:nvSpPr>
          <p:spPr>
            <a:xfrm>
              <a:off x="2497548" y="298010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图文推送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7DF7C1A-513B-49BB-9739-F955C674DE67}"/>
              </a:ext>
            </a:extLst>
          </p:cNvPr>
          <p:cNvGrpSpPr/>
          <p:nvPr/>
        </p:nvGrpSpPr>
        <p:grpSpPr>
          <a:xfrm>
            <a:off x="2292363" y="3451764"/>
            <a:ext cx="1733019" cy="499077"/>
            <a:chOff x="2292363" y="3558639"/>
            <a:chExt cx="1733019" cy="499077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FD5A132-5B55-4C0E-B1A6-A4ABA3CBF338}"/>
                </a:ext>
              </a:extLst>
            </p:cNvPr>
            <p:cNvSpPr/>
            <p:nvPr/>
          </p:nvSpPr>
          <p:spPr>
            <a:xfrm>
              <a:off x="3526305" y="3558639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1" name="ïšḻiḋe">
              <a:extLst>
                <a:ext uri="{FF2B5EF4-FFF2-40B4-BE49-F238E27FC236}">
                  <a16:creationId xmlns:a16="http://schemas.microsoft.com/office/drawing/2014/main" id="{E25216C5-D867-40CF-B1BB-09F3D8EBC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312" y="3687712"/>
              <a:ext cx="313062" cy="24093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  <a:gd name="T72" fmla="*/ 325000 h 606722"/>
                <a:gd name="T73" fmla="*/ 325000 h 606722"/>
                <a:gd name="T74" fmla="*/ 325000 h 606722"/>
                <a:gd name="T75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62" h="4827">
                  <a:moveTo>
                    <a:pt x="6128" y="1414"/>
                  </a:moveTo>
                  <a:lnTo>
                    <a:pt x="4955" y="1414"/>
                  </a:lnTo>
                  <a:lnTo>
                    <a:pt x="4955" y="134"/>
                  </a:lnTo>
                  <a:cubicBezTo>
                    <a:pt x="4955" y="60"/>
                    <a:pt x="4895" y="0"/>
                    <a:pt x="4822" y="0"/>
                  </a:cubicBezTo>
                  <a:lnTo>
                    <a:pt x="133" y="0"/>
                  </a:lnTo>
                  <a:cubicBezTo>
                    <a:pt x="60" y="0"/>
                    <a:pt x="0" y="60"/>
                    <a:pt x="0" y="134"/>
                  </a:cubicBezTo>
                  <a:lnTo>
                    <a:pt x="0" y="3280"/>
                  </a:lnTo>
                  <a:cubicBezTo>
                    <a:pt x="0" y="3354"/>
                    <a:pt x="60" y="3414"/>
                    <a:pt x="133" y="3414"/>
                  </a:cubicBezTo>
                  <a:lnTo>
                    <a:pt x="1307" y="3414"/>
                  </a:lnTo>
                  <a:lnTo>
                    <a:pt x="1307" y="4694"/>
                  </a:lnTo>
                  <a:cubicBezTo>
                    <a:pt x="1307" y="4767"/>
                    <a:pt x="1366" y="4827"/>
                    <a:pt x="1440" y="4827"/>
                  </a:cubicBezTo>
                  <a:lnTo>
                    <a:pt x="6128" y="4827"/>
                  </a:lnTo>
                  <a:cubicBezTo>
                    <a:pt x="6202" y="4827"/>
                    <a:pt x="6262" y="4767"/>
                    <a:pt x="6262" y="4694"/>
                  </a:cubicBezTo>
                  <a:lnTo>
                    <a:pt x="6262" y="1547"/>
                  </a:lnTo>
                  <a:cubicBezTo>
                    <a:pt x="6262" y="1474"/>
                    <a:pt x="6202" y="1414"/>
                    <a:pt x="6128" y="1414"/>
                  </a:cubicBezTo>
                  <a:close/>
                  <a:moveTo>
                    <a:pt x="5995" y="1878"/>
                  </a:moveTo>
                  <a:lnTo>
                    <a:pt x="1573" y="1878"/>
                  </a:lnTo>
                  <a:lnTo>
                    <a:pt x="1573" y="1680"/>
                  </a:lnTo>
                  <a:lnTo>
                    <a:pt x="5995" y="1680"/>
                  </a:lnTo>
                  <a:lnTo>
                    <a:pt x="5995" y="1878"/>
                  </a:lnTo>
                  <a:close/>
                  <a:moveTo>
                    <a:pt x="4688" y="267"/>
                  </a:moveTo>
                  <a:lnTo>
                    <a:pt x="4688" y="465"/>
                  </a:lnTo>
                  <a:lnTo>
                    <a:pt x="267" y="465"/>
                  </a:lnTo>
                  <a:lnTo>
                    <a:pt x="267" y="267"/>
                  </a:lnTo>
                  <a:lnTo>
                    <a:pt x="4688" y="267"/>
                  </a:lnTo>
                  <a:close/>
                  <a:moveTo>
                    <a:pt x="267" y="3147"/>
                  </a:moveTo>
                  <a:lnTo>
                    <a:pt x="267" y="732"/>
                  </a:lnTo>
                  <a:lnTo>
                    <a:pt x="4688" y="732"/>
                  </a:lnTo>
                  <a:lnTo>
                    <a:pt x="4688" y="1414"/>
                  </a:lnTo>
                  <a:lnTo>
                    <a:pt x="1440" y="1414"/>
                  </a:lnTo>
                  <a:cubicBezTo>
                    <a:pt x="1366" y="1414"/>
                    <a:pt x="1307" y="1474"/>
                    <a:pt x="1307" y="1547"/>
                  </a:cubicBezTo>
                  <a:lnTo>
                    <a:pt x="1307" y="3147"/>
                  </a:lnTo>
                  <a:lnTo>
                    <a:pt x="267" y="3147"/>
                  </a:lnTo>
                  <a:close/>
                  <a:moveTo>
                    <a:pt x="1573" y="4560"/>
                  </a:moveTo>
                  <a:lnTo>
                    <a:pt x="1573" y="2145"/>
                  </a:lnTo>
                  <a:lnTo>
                    <a:pt x="5995" y="2145"/>
                  </a:lnTo>
                  <a:lnTo>
                    <a:pt x="5995" y="4560"/>
                  </a:lnTo>
                  <a:lnTo>
                    <a:pt x="1573" y="45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4EC57C1-9AF4-42FD-96F9-B2B4A5CC5F6F}"/>
                </a:ext>
              </a:extLst>
            </p:cNvPr>
            <p:cNvSpPr/>
            <p:nvPr/>
          </p:nvSpPr>
          <p:spPr>
            <a:xfrm>
              <a:off x="2292363" y="3646371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自定义菜单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66629F7-9D5A-4A0A-A85A-4337469216BB}"/>
              </a:ext>
            </a:extLst>
          </p:cNvPr>
          <p:cNvGrpSpPr/>
          <p:nvPr/>
        </p:nvGrpSpPr>
        <p:grpSpPr>
          <a:xfrm>
            <a:off x="2497548" y="4898516"/>
            <a:ext cx="1527834" cy="499077"/>
            <a:chOff x="2497548" y="5005391"/>
            <a:chExt cx="1527834" cy="49907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2A2F762-CC86-4D07-A2A4-F7E4797A248C}"/>
                </a:ext>
              </a:extLst>
            </p:cNvPr>
            <p:cNvSpPr/>
            <p:nvPr/>
          </p:nvSpPr>
          <p:spPr>
            <a:xfrm>
              <a:off x="3526305" y="5005391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2" name="ísľîďê">
              <a:extLst>
                <a:ext uri="{FF2B5EF4-FFF2-40B4-BE49-F238E27FC236}">
                  <a16:creationId xmlns:a16="http://schemas.microsoft.com/office/drawing/2014/main" id="{78CE2E37-A1B7-4192-9BC3-81FA9F112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312" y="5100021"/>
              <a:ext cx="313063" cy="309817"/>
            </a:xfrm>
            <a:custGeom>
              <a:avLst/>
              <a:gdLst>
                <a:gd name="connsiteX0" fmla="*/ 141517 w 607658"/>
                <a:gd name="connsiteY0" fmla="*/ 538273 h 601359"/>
                <a:gd name="connsiteX1" fmla="*/ 448238 w 607658"/>
                <a:gd name="connsiteY1" fmla="*/ 538273 h 601359"/>
                <a:gd name="connsiteX2" fmla="*/ 459542 w 607658"/>
                <a:gd name="connsiteY2" fmla="*/ 549555 h 601359"/>
                <a:gd name="connsiteX3" fmla="*/ 448238 w 607658"/>
                <a:gd name="connsiteY3" fmla="*/ 560925 h 601359"/>
                <a:gd name="connsiteX4" fmla="*/ 141517 w 607658"/>
                <a:gd name="connsiteY4" fmla="*/ 560925 h 601359"/>
                <a:gd name="connsiteX5" fmla="*/ 130213 w 607658"/>
                <a:gd name="connsiteY5" fmla="*/ 549555 h 601359"/>
                <a:gd name="connsiteX6" fmla="*/ 141517 w 607658"/>
                <a:gd name="connsiteY6" fmla="*/ 538273 h 601359"/>
                <a:gd name="connsiteX7" fmla="*/ 440231 w 607658"/>
                <a:gd name="connsiteY7" fmla="*/ 393756 h 601359"/>
                <a:gd name="connsiteX8" fmla="*/ 440231 w 607658"/>
                <a:gd name="connsiteY8" fmla="*/ 481238 h 601359"/>
                <a:gd name="connsiteX9" fmla="*/ 527806 w 607658"/>
                <a:gd name="connsiteY9" fmla="*/ 481238 h 601359"/>
                <a:gd name="connsiteX10" fmla="*/ 527806 w 607658"/>
                <a:gd name="connsiteY10" fmla="*/ 393756 h 601359"/>
                <a:gd name="connsiteX11" fmla="*/ 428928 w 607658"/>
                <a:gd name="connsiteY11" fmla="*/ 371174 h 601359"/>
                <a:gd name="connsiteX12" fmla="*/ 539197 w 607658"/>
                <a:gd name="connsiteY12" fmla="*/ 371174 h 601359"/>
                <a:gd name="connsiteX13" fmla="*/ 550500 w 607658"/>
                <a:gd name="connsiteY13" fmla="*/ 382465 h 601359"/>
                <a:gd name="connsiteX14" fmla="*/ 550500 w 607658"/>
                <a:gd name="connsiteY14" fmla="*/ 492617 h 601359"/>
                <a:gd name="connsiteX15" fmla="*/ 539197 w 607658"/>
                <a:gd name="connsiteY15" fmla="*/ 503908 h 601359"/>
                <a:gd name="connsiteX16" fmla="*/ 428928 w 607658"/>
                <a:gd name="connsiteY16" fmla="*/ 503908 h 601359"/>
                <a:gd name="connsiteX17" fmla="*/ 417625 w 607658"/>
                <a:gd name="connsiteY17" fmla="*/ 492617 h 601359"/>
                <a:gd name="connsiteX18" fmla="*/ 417625 w 607658"/>
                <a:gd name="connsiteY18" fmla="*/ 382465 h 601359"/>
                <a:gd name="connsiteX19" fmla="*/ 428928 w 607658"/>
                <a:gd name="connsiteY19" fmla="*/ 371174 h 601359"/>
                <a:gd name="connsiteX20" fmla="*/ 238394 w 607658"/>
                <a:gd name="connsiteY20" fmla="*/ 297151 h 601359"/>
                <a:gd name="connsiteX21" fmla="*/ 304650 w 607658"/>
                <a:gd name="connsiteY21" fmla="*/ 363408 h 601359"/>
                <a:gd name="connsiteX22" fmla="*/ 293356 w 607658"/>
                <a:gd name="connsiteY22" fmla="*/ 374702 h 601359"/>
                <a:gd name="connsiteX23" fmla="*/ 281972 w 607658"/>
                <a:gd name="connsiteY23" fmla="*/ 363408 h 601359"/>
                <a:gd name="connsiteX24" fmla="*/ 238394 w 607658"/>
                <a:gd name="connsiteY24" fmla="*/ 319741 h 601359"/>
                <a:gd name="connsiteX25" fmla="*/ 227099 w 607658"/>
                <a:gd name="connsiteY25" fmla="*/ 308446 h 601359"/>
                <a:gd name="connsiteX26" fmla="*/ 238394 w 607658"/>
                <a:gd name="connsiteY26" fmla="*/ 297151 h 601359"/>
                <a:gd name="connsiteX27" fmla="*/ 238368 w 607658"/>
                <a:gd name="connsiteY27" fmla="*/ 274487 h 601359"/>
                <a:gd name="connsiteX28" fmla="*/ 175362 w 607658"/>
                <a:gd name="connsiteY28" fmla="*/ 300529 h 601359"/>
                <a:gd name="connsiteX29" fmla="*/ 149288 w 607658"/>
                <a:gd name="connsiteY29" fmla="*/ 363365 h 601359"/>
                <a:gd name="connsiteX30" fmla="*/ 175362 w 607658"/>
                <a:gd name="connsiteY30" fmla="*/ 426201 h 601359"/>
                <a:gd name="connsiteX31" fmla="*/ 238368 w 607658"/>
                <a:gd name="connsiteY31" fmla="*/ 452243 h 601359"/>
                <a:gd name="connsiteX32" fmla="*/ 301285 w 607658"/>
                <a:gd name="connsiteY32" fmla="*/ 426201 h 601359"/>
                <a:gd name="connsiteX33" fmla="*/ 301285 w 607658"/>
                <a:gd name="connsiteY33" fmla="*/ 300529 h 601359"/>
                <a:gd name="connsiteX34" fmla="*/ 238368 w 607658"/>
                <a:gd name="connsiteY34" fmla="*/ 274487 h 601359"/>
                <a:gd name="connsiteX35" fmla="*/ 238357 w 607658"/>
                <a:gd name="connsiteY35" fmla="*/ 251868 h 601359"/>
                <a:gd name="connsiteX36" fmla="*/ 317304 w 607658"/>
                <a:gd name="connsiteY36" fmla="*/ 284531 h 601359"/>
                <a:gd name="connsiteX37" fmla="*/ 317304 w 607658"/>
                <a:gd name="connsiteY37" fmla="*/ 442199 h 601359"/>
                <a:gd name="connsiteX38" fmla="*/ 238368 w 607658"/>
                <a:gd name="connsiteY38" fmla="*/ 474906 h 601359"/>
                <a:gd name="connsiteX39" fmla="*/ 159344 w 607658"/>
                <a:gd name="connsiteY39" fmla="*/ 442199 h 601359"/>
                <a:gd name="connsiteX40" fmla="*/ 126684 w 607658"/>
                <a:gd name="connsiteY40" fmla="*/ 363365 h 601359"/>
                <a:gd name="connsiteX41" fmla="*/ 159344 w 607658"/>
                <a:gd name="connsiteY41" fmla="*/ 284531 h 601359"/>
                <a:gd name="connsiteX42" fmla="*/ 238357 w 607658"/>
                <a:gd name="connsiteY42" fmla="*/ 251868 h 601359"/>
                <a:gd name="connsiteX43" fmla="*/ 238377 w 607658"/>
                <a:gd name="connsiteY43" fmla="*/ 232927 h 601359"/>
                <a:gd name="connsiteX44" fmla="*/ 145981 w 607658"/>
                <a:gd name="connsiteY44" fmla="*/ 271139 h 601359"/>
                <a:gd name="connsiteX45" fmla="*/ 107705 w 607658"/>
                <a:gd name="connsiteY45" fmla="*/ 363381 h 601359"/>
                <a:gd name="connsiteX46" fmla="*/ 145981 w 607658"/>
                <a:gd name="connsiteY46" fmla="*/ 455622 h 601359"/>
                <a:gd name="connsiteX47" fmla="*/ 238377 w 607658"/>
                <a:gd name="connsiteY47" fmla="*/ 493833 h 601359"/>
                <a:gd name="connsiteX48" fmla="*/ 330683 w 607658"/>
                <a:gd name="connsiteY48" fmla="*/ 455622 h 601359"/>
                <a:gd name="connsiteX49" fmla="*/ 368959 w 607658"/>
                <a:gd name="connsiteY49" fmla="*/ 363381 h 601359"/>
                <a:gd name="connsiteX50" fmla="*/ 330683 w 607658"/>
                <a:gd name="connsiteY50" fmla="*/ 271139 h 601359"/>
                <a:gd name="connsiteX51" fmla="*/ 238377 w 607658"/>
                <a:gd name="connsiteY51" fmla="*/ 232927 h 601359"/>
                <a:gd name="connsiteX52" fmla="*/ 428931 w 607658"/>
                <a:gd name="connsiteY52" fmla="*/ 218541 h 601359"/>
                <a:gd name="connsiteX53" fmla="*/ 440237 w 607658"/>
                <a:gd name="connsiteY53" fmla="*/ 229823 h 601359"/>
                <a:gd name="connsiteX54" fmla="*/ 440237 w 607658"/>
                <a:gd name="connsiteY54" fmla="*/ 286324 h 601359"/>
                <a:gd name="connsiteX55" fmla="*/ 498902 w 607658"/>
                <a:gd name="connsiteY55" fmla="*/ 286324 h 601359"/>
                <a:gd name="connsiteX56" fmla="*/ 510207 w 607658"/>
                <a:gd name="connsiteY56" fmla="*/ 297696 h 601359"/>
                <a:gd name="connsiteX57" fmla="*/ 498902 w 607658"/>
                <a:gd name="connsiteY57" fmla="*/ 308978 h 601359"/>
                <a:gd name="connsiteX58" fmla="*/ 440237 w 607658"/>
                <a:gd name="connsiteY58" fmla="*/ 308978 h 601359"/>
                <a:gd name="connsiteX59" fmla="*/ 440237 w 607658"/>
                <a:gd name="connsiteY59" fmla="*/ 333853 h 601359"/>
                <a:gd name="connsiteX60" fmla="*/ 428931 w 607658"/>
                <a:gd name="connsiteY60" fmla="*/ 345135 h 601359"/>
                <a:gd name="connsiteX61" fmla="*/ 417625 w 607658"/>
                <a:gd name="connsiteY61" fmla="*/ 333853 h 601359"/>
                <a:gd name="connsiteX62" fmla="*/ 417625 w 607658"/>
                <a:gd name="connsiteY62" fmla="*/ 229823 h 601359"/>
                <a:gd name="connsiteX63" fmla="*/ 428931 w 607658"/>
                <a:gd name="connsiteY63" fmla="*/ 218541 h 601359"/>
                <a:gd name="connsiteX64" fmla="*/ 238377 w 607658"/>
                <a:gd name="connsiteY64" fmla="*/ 210356 h 601359"/>
                <a:gd name="connsiteX65" fmla="*/ 346706 w 607658"/>
                <a:gd name="connsiteY65" fmla="*/ 255143 h 601359"/>
                <a:gd name="connsiteX66" fmla="*/ 391657 w 607658"/>
                <a:gd name="connsiteY66" fmla="*/ 363381 h 601359"/>
                <a:gd name="connsiteX67" fmla="*/ 346706 w 607658"/>
                <a:gd name="connsiteY67" fmla="*/ 471617 h 601359"/>
                <a:gd name="connsiteX68" fmla="*/ 238377 w 607658"/>
                <a:gd name="connsiteY68" fmla="*/ 516405 h 601359"/>
                <a:gd name="connsiteX69" fmla="*/ 159600 w 607658"/>
                <a:gd name="connsiteY69" fmla="*/ 494722 h 601359"/>
                <a:gd name="connsiteX70" fmla="*/ 63822 w 607658"/>
                <a:gd name="connsiteY70" fmla="*/ 590429 h 601359"/>
                <a:gd name="connsiteX71" fmla="*/ 37385 w 607658"/>
                <a:gd name="connsiteY71" fmla="*/ 601359 h 601359"/>
                <a:gd name="connsiteX72" fmla="*/ 10948 w 607658"/>
                <a:gd name="connsiteY72" fmla="*/ 590429 h 601359"/>
                <a:gd name="connsiteX73" fmla="*/ 10948 w 607658"/>
                <a:gd name="connsiteY73" fmla="*/ 537644 h 601359"/>
                <a:gd name="connsiteX74" fmla="*/ 88211 w 607658"/>
                <a:gd name="connsiteY74" fmla="*/ 460509 h 601359"/>
                <a:gd name="connsiteX75" fmla="*/ 104234 w 607658"/>
                <a:gd name="connsiteY75" fmla="*/ 460509 h 601359"/>
                <a:gd name="connsiteX76" fmla="*/ 104234 w 607658"/>
                <a:gd name="connsiteY76" fmla="*/ 476505 h 601359"/>
                <a:gd name="connsiteX77" fmla="*/ 26970 w 607658"/>
                <a:gd name="connsiteY77" fmla="*/ 553639 h 601359"/>
                <a:gd name="connsiteX78" fmla="*/ 26970 w 607658"/>
                <a:gd name="connsiteY78" fmla="*/ 574433 h 601359"/>
                <a:gd name="connsiteX79" fmla="*/ 47799 w 607658"/>
                <a:gd name="connsiteY79" fmla="*/ 574433 h 601359"/>
                <a:gd name="connsiteX80" fmla="*/ 140907 w 607658"/>
                <a:gd name="connsiteY80" fmla="*/ 481481 h 601359"/>
                <a:gd name="connsiteX81" fmla="*/ 129958 w 607658"/>
                <a:gd name="connsiteY81" fmla="*/ 471617 h 601359"/>
                <a:gd name="connsiteX82" fmla="*/ 85096 w 607658"/>
                <a:gd name="connsiteY82" fmla="*/ 363381 h 601359"/>
                <a:gd name="connsiteX83" fmla="*/ 129958 w 607658"/>
                <a:gd name="connsiteY83" fmla="*/ 255143 h 601359"/>
                <a:gd name="connsiteX84" fmla="*/ 238377 w 607658"/>
                <a:gd name="connsiteY84" fmla="*/ 210356 h 601359"/>
                <a:gd name="connsiteX85" fmla="*/ 265591 w 607658"/>
                <a:gd name="connsiteY85" fmla="*/ 134780 h 601359"/>
                <a:gd name="connsiteX86" fmla="*/ 322207 w 607658"/>
                <a:gd name="connsiteY86" fmla="*/ 134780 h 601359"/>
                <a:gd name="connsiteX87" fmla="*/ 333512 w 607658"/>
                <a:gd name="connsiteY87" fmla="*/ 146096 h 601359"/>
                <a:gd name="connsiteX88" fmla="*/ 322207 w 607658"/>
                <a:gd name="connsiteY88" fmla="*/ 157502 h 601359"/>
                <a:gd name="connsiteX89" fmla="*/ 265591 w 607658"/>
                <a:gd name="connsiteY89" fmla="*/ 157502 h 601359"/>
                <a:gd name="connsiteX90" fmla="*/ 254196 w 607658"/>
                <a:gd name="connsiteY90" fmla="*/ 146096 h 601359"/>
                <a:gd name="connsiteX91" fmla="*/ 265591 w 607658"/>
                <a:gd name="connsiteY91" fmla="*/ 134780 h 601359"/>
                <a:gd name="connsiteX92" fmla="*/ 125595 w 607658"/>
                <a:gd name="connsiteY92" fmla="*/ 79598 h 601359"/>
                <a:gd name="connsiteX93" fmla="*/ 125595 w 607658"/>
                <a:gd name="connsiteY93" fmla="*/ 167080 h 601359"/>
                <a:gd name="connsiteX94" fmla="*/ 213157 w 607658"/>
                <a:gd name="connsiteY94" fmla="*/ 167080 h 601359"/>
                <a:gd name="connsiteX95" fmla="*/ 213157 w 607658"/>
                <a:gd name="connsiteY95" fmla="*/ 79598 h 601359"/>
                <a:gd name="connsiteX96" fmla="*/ 428928 w 607658"/>
                <a:gd name="connsiteY96" fmla="*/ 57017 h 601359"/>
                <a:gd name="connsiteX97" fmla="*/ 539197 w 607658"/>
                <a:gd name="connsiteY97" fmla="*/ 57017 h 601359"/>
                <a:gd name="connsiteX98" fmla="*/ 550500 w 607658"/>
                <a:gd name="connsiteY98" fmla="*/ 68308 h 601359"/>
                <a:gd name="connsiteX99" fmla="*/ 550500 w 607658"/>
                <a:gd name="connsiteY99" fmla="*/ 97735 h 601359"/>
                <a:gd name="connsiteX100" fmla="*/ 539197 w 607658"/>
                <a:gd name="connsiteY100" fmla="*/ 109026 h 601359"/>
                <a:gd name="connsiteX101" fmla="*/ 527806 w 607658"/>
                <a:gd name="connsiteY101" fmla="*/ 97735 h 601359"/>
                <a:gd name="connsiteX102" fmla="*/ 527806 w 607658"/>
                <a:gd name="connsiteY102" fmla="*/ 79598 h 601359"/>
                <a:gd name="connsiteX103" fmla="*/ 440231 w 607658"/>
                <a:gd name="connsiteY103" fmla="*/ 79598 h 601359"/>
                <a:gd name="connsiteX104" fmla="*/ 440231 w 607658"/>
                <a:gd name="connsiteY104" fmla="*/ 167080 h 601359"/>
                <a:gd name="connsiteX105" fmla="*/ 527806 w 607658"/>
                <a:gd name="connsiteY105" fmla="*/ 167080 h 601359"/>
                <a:gd name="connsiteX106" fmla="*/ 527806 w 607658"/>
                <a:gd name="connsiteY106" fmla="*/ 134719 h 601359"/>
                <a:gd name="connsiteX107" fmla="*/ 539197 w 607658"/>
                <a:gd name="connsiteY107" fmla="*/ 123339 h 601359"/>
                <a:gd name="connsiteX108" fmla="*/ 550500 w 607658"/>
                <a:gd name="connsiteY108" fmla="*/ 134719 h 601359"/>
                <a:gd name="connsiteX109" fmla="*/ 550500 w 607658"/>
                <a:gd name="connsiteY109" fmla="*/ 178371 h 601359"/>
                <a:gd name="connsiteX110" fmla="*/ 539197 w 607658"/>
                <a:gd name="connsiteY110" fmla="*/ 189751 h 601359"/>
                <a:gd name="connsiteX111" fmla="*/ 428928 w 607658"/>
                <a:gd name="connsiteY111" fmla="*/ 189751 h 601359"/>
                <a:gd name="connsiteX112" fmla="*/ 417625 w 607658"/>
                <a:gd name="connsiteY112" fmla="*/ 178371 h 601359"/>
                <a:gd name="connsiteX113" fmla="*/ 417625 w 607658"/>
                <a:gd name="connsiteY113" fmla="*/ 68308 h 601359"/>
                <a:gd name="connsiteX114" fmla="*/ 428928 w 607658"/>
                <a:gd name="connsiteY114" fmla="*/ 57017 h 601359"/>
                <a:gd name="connsiteX115" fmla="*/ 265591 w 607658"/>
                <a:gd name="connsiteY115" fmla="*/ 57017 h 601359"/>
                <a:gd name="connsiteX116" fmla="*/ 387903 w 607658"/>
                <a:gd name="connsiteY116" fmla="*/ 57017 h 601359"/>
                <a:gd name="connsiteX117" fmla="*/ 399208 w 607658"/>
                <a:gd name="connsiteY117" fmla="*/ 68304 h 601359"/>
                <a:gd name="connsiteX118" fmla="*/ 387903 w 607658"/>
                <a:gd name="connsiteY118" fmla="*/ 79591 h 601359"/>
                <a:gd name="connsiteX119" fmla="*/ 376597 w 607658"/>
                <a:gd name="connsiteY119" fmla="*/ 79591 h 601359"/>
                <a:gd name="connsiteX120" fmla="*/ 376597 w 607658"/>
                <a:gd name="connsiteY120" fmla="*/ 186772 h 601359"/>
                <a:gd name="connsiteX121" fmla="*/ 365203 w 607658"/>
                <a:gd name="connsiteY121" fmla="*/ 198148 h 601359"/>
                <a:gd name="connsiteX122" fmla="*/ 353898 w 607658"/>
                <a:gd name="connsiteY122" fmla="*/ 186772 h 601359"/>
                <a:gd name="connsiteX123" fmla="*/ 353898 w 607658"/>
                <a:gd name="connsiteY123" fmla="*/ 79591 h 601359"/>
                <a:gd name="connsiteX124" fmla="*/ 265591 w 607658"/>
                <a:gd name="connsiteY124" fmla="*/ 79591 h 601359"/>
                <a:gd name="connsiteX125" fmla="*/ 254196 w 607658"/>
                <a:gd name="connsiteY125" fmla="*/ 68304 h 601359"/>
                <a:gd name="connsiteX126" fmla="*/ 265591 w 607658"/>
                <a:gd name="connsiteY126" fmla="*/ 57017 h 601359"/>
                <a:gd name="connsiteX127" fmla="*/ 114294 w 607658"/>
                <a:gd name="connsiteY127" fmla="*/ 57017 h 601359"/>
                <a:gd name="connsiteX128" fmla="*/ 224459 w 607658"/>
                <a:gd name="connsiteY128" fmla="*/ 57017 h 601359"/>
                <a:gd name="connsiteX129" fmla="*/ 235849 w 607658"/>
                <a:gd name="connsiteY129" fmla="*/ 68308 h 601359"/>
                <a:gd name="connsiteX130" fmla="*/ 235849 w 607658"/>
                <a:gd name="connsiteY130" fmla="*/ 178371 h 601359"/>
                <a:gd name="connsiteX131" fmla="*/ 224459 w 607658"/>
                <a:gd name="connsiteY131" fmla="*/ 189751 h 601359"/>
                <a:gd name="connsiteX132" fmla="*/ 114294 w 607658"/>
                <a:gd name="connsiteY132" fmla="*/ 189751 h 601359"/>
                <a:gd name="connsiteX133" fmla="*/ 102904 w 607658"/>
                <a:gd name="connsiteY133" fmla="*/ 178371 h 601359"/>
                <a:gd name="connsiteX134" fmla="*/ 102904 w 607658"/>
                <a:gd name="connsiteY134" fmla="*/ 68308 h 601359"/>
                <a:gd name="connsiteX135" fmla="*/ 114294 w 607658"/>
                <a:gd name="connsiteY135" fmla="*/ 57017 h 601359"/>
                <a:gd name="connsiteX136" fmla="*/ 57190 w 607658"/>
                <a:gd name="connsiteY136" fmla="*/ 0 h 601359"/>
                <a:gd name="connsiteX137" fmla="*/ 596266 w 607658"/>
                <a:gd name="connsiteY137" fmla="*/ 0 h 601359"/>
                <a:gd name="connsiteX138" fmla="*/ 607658 w 607658"/>
                <a:gd name="connsiteY138" fmla="*/ 11286 h 601359"/>
                <a:gd name="connsiteX139" fmla="*/ 607658 w 607658"/>
                <a:gd name="connsiteY139" fmla="*/ 549550 h 601359"/>
                <a:gd name="connsiteX140" fmla="*/ 596266 w 607658"/>
                <a:gd name="connsiteY140" fmla="*/ 560925 h 601359"/>
                <a:gd name="connsiteX141" fmla="*/ 485995 w 607658"/>
                <a:gd name="connsiteY141" fmla="*/ 560925 h 601359"/>
                <a:gd name="connsiteX142" fmla="*/ 474692 w 607658"/>
                <a:gd name="connsiteY142" fmla="*/ 549550 h 601359"/>
                <a:gd name="connsiteX143" fmla="*/ 485995 w 607658"/>
                <a:gd name="connsiteY143" fmla="*/ 538264 h 601359"/>
                <a:gd name="connsiteX144" fmla="*/ 584963 w 607658"/>
                <a:gd name="connsiteY144" fmla="*/ 538264 h 601359"/>
                <a:gd name="connsiteX145" fmla="*/ 584963 w 607658"/>
                <a:gd name="connsiteY145" fmla="*/ 22572 h 601359"/>
                <a:gd name="connsiteX146" fmla="*/ 68493 w 607658"/>
                <a:gd name="connsiteY146" fmla="*/ 22572 h 601359"/>
                <a:gd name="connsiteX147" fmla="*/ 68493 w 607658"/>
                <a:gd name="connsiteY147" fmla="*/ 454730 h 601359"/>
                <a:gd name="connsiteX148" fmla="*/ 57190 w 607658"/>
                <a:gd name="connsiteY148" fmla="*/ 466016 h 601359"/>
                <a:gd name="connsiteX149" fmla="*/ 45887 w 607658"/>
                <a:gd name="connsiteY149" fmla="*/ 454730 h 601359"/>
                <a:gd name="connsiteX150" fmla="*/ 45887 w 607658"/>
                <a:gd name="connsiteY150" fmla="*/ 11286 h 601359"/>
                <a:gd name="connsiteX151" fmla="*/ 57190 w 607658"/>
                <a:gd name="connsiteY151" fmla="*/ 0 h 60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607658" h="601359">
                  <a:moveTo>
                    <a:pt x="141517" y="538273"/>
                  </a:moveTo>
                  <a:lnTo>
                    <a:pt x="448238" y="538273"/>
                  </a:lnTo>
                  <a:cubicBezTo>
                    <a:pt x="454469" y="538273"/>
                    <a:pt x="459542" y="543337"/>
                    <a:pt x="459542" y="549555"/>
                  </a:cubicBezTo>
                  <a:cubicBezTo>
                    <a:pt x="459542" y="555862"/>
                    <a:pt x="454469" y="560925"/>
                    <a:pt x="448238" y="560925"/>
                  </a:cubicBezTo>
                  <a:lnTo>
                    <a:pt x="141517" y="560925"/>
                  </a:lnTo>
                  <a:cubicBezTo>
                    <a:pt x="135286" y="560925"/>
                    <a:pt x="130213" y="555862"/>
                    <a:pt x="130213" y="549555"/>
                  </a:cubicBezTo>
                  <a:cubicBezTo>
                    <a:pt x="130213" y="543337"/>
                    <a:pt x="135286" y="538273"/>
                    <a:pt x="141517" y="538273"/>
                  </a:cubicBezTo>
                  <a:close/>
                  <a:moveTo>
                    <a:pt x="440231" y="393756"/>
                  </a:moveTo>
                  <a:lnTo>
                    <a:pt x="440231" y="481238"/>
                  </a:lnTo>
                  <a:lnTo>
                    <a:pt x="527806" y="481238"/>
                  </a:lnTo>
                  <a:lnTo>
                    <a:pt x="527806" y="393756"/>
                  </a:lnTo>
                  <a:close/>
                  <a:moveTo>
                    <a:pt x="428928" y="371174"/>
                  </a:moveTo>
                  <a:lnTo>
                    <a:pt x="539197" y="371174"/>
                  </a:lnTo>
                  <a:cubicBezTo>
                    <a:pt x="545427" y="371174"/>
                    <a:pt x="550500" y="376242"/>
                    <a:pt x="550500" y="382465"/>
                  </a:cubicBezTo>
                  <a:lnTo>
                    <a:pt x="550500" y="492617"/>
                  </a:lnTo>
                  <a:cubicBezTo>
                    <a:pt x="550500" y="498841"/>
                    <a:pt x="545427" y="503908"/>
                    <a:pt x="539197" y="503908"/>
                  </a:cubicBezTo>
                  <a:lnTo>
                    <a:pt x="428928" y="503908"/>
                  </a:lnTo>
                  <a:cubicBezTo>
                    <a:pt x="422698" y="503908"/>
                    <a:pt x="417625" y="498841"/>
                    <a:pt x="417625" y="492617"/>
                  </a:cubicBezTo>
                  <a:lnTo>
                    <a:pt x="417625" y="382465"/>
                  </a:lnTo>
                  <a:cubicBezTo>
                    <a:pt x="417625" y="376242"/>
                    <a:pt x="422698" y="371174"/>
                    <a:pt x="428928" y="371174"/>
                  </a:cubicBezTo>
                  <a:close/>
                  <a:moveTo>
                    <a:pt x="238394" y="297151"/>
                  </a:moveTo>
                  <a:cubicBezTo>
                    <a:pt x="274946" y="297151"/>
                    <a:pt x="304650" y="326855"/>
                    <a:pt x="304650" y="363408"/>
                  </a:cubicBezTo>
                  <a:cubicBezTo>
                    <a:pt x="304650" y="369633"/>
                    <a:pt x="299581" y="374702"/>
                    <a:pt x="293356" y="374702"/>
                  </a:cubicBezTo>
                  <a:cubicBezTo>
                    <a:pt x="287041" y="374702"/>
                    <a:pt x="281972" y="369633"/>
                    <a:pt x="281972" y="363408"/>
                  </a:cubicBezTo>
                  <a:cubicBezTo>
                    <a:pt x="281972" y="339395"/>
                    <a:pt x="262406" y="319741"/>
                    <a:pt x="238394" y="319741"/>
                  </a:cubicBezTo>
                  <a:cubicBezTo>
                    <a:pt x="232169" y="319741"/>
                    <a:pt x="227099" y="314671"/>
                    <a:pt x="227099" y="308446"/>
                  </a:cubicBezTo>
                  <a:cubicBezTo>
                    <a:pt x="227099" y="302221"/>
                    <a:pt x="232169" y="297151"/>
                    <a:pt x="238394" y="297151"/>
                  </a:cubicBezTo>
                  <a:close/>
                  <a:moveTo>
                    <a:pt x="238368" y="274487"/>
                  </a:moveTo>
                  <a:cubicBezTo>
                    <a:pt x="215586" y="274487"/>
                    <a:pt x="192715" y="283197"/>
                    <a:pt x="175362" y="300529"/>
                  </a:cubicBezTo>
                  <a:cubicBezTo>
                    <a:pt x="158543" y="317327"/>
                    <a:pt x="149288" y="339635"/>
                    <a:pt x="149288" y="363365"/>
                  </a:cubicBezTo>
                  <a:cubicBezTo>
                    <a:pt x="149288" y="387095"/>
                    <a:pt x="158543" y="409404"/>
                    <a:pt x="175362" y="426201"/>
                  </a:cubicBezTo>
                  <a:cubicBezTo>
                    <a:pt x="192181" y="442999"/>
                    <a:pt x="214607" y="452243"/>
                    <a:pt x="238368" y="452243"/>
                  </a:cubicBezTo>
                  <a:cubicBezTo>
                    <a:pt x="262129" y="452243"/>
                    <a:pt x="284466" y="442999"/>
                    <a:pt x="301285" y="426201"/>
                  </a:cubicBezTo>
                  <a:cubicBezTo>
                    <a:pt x="335992" y="391539"/>
                    <a:pt x="335992" y="335191"/>
                    <a:pt x="301285" y="300529"/>
                  </a:cubicBezTo>
                  <a:cubicBezTo>
                    <a:pt x="283932" y="283197"/>
                    <a:pt x="261150" y="274487"/>
                    <a:pt x="238368" y="274487"/>
                  </a:cubicBezTo>
                  <a:close/>
                  <a:moveTo>
                    <a:pt x="238357" y="251868"/>
                  </a:moveTo>
                  <a:cubicBezTo>
                    <a:pt x="266957" y="251868"/>
                    <a:pt x="295545" y="262756"/>
                    <a:pt x="317304" y="284531"/>
                  </a:cubicBezTo>
                  <a:cubicBezTo>
                    <a:pt x="360820" y="327992"/>
                    <a:pt x="360820" y="398738"/>
                    <a:pt x="317304" y="442199"/>
                  </a:cubicBezTo>
                  <a:cubicBezTo>
                    <a:pt x="296213" y="463263"/>
                    <a:pt x="268180" y="474906"/>
                    <a:pt x="238368" y="474906"/>
                  </a:cubicBezTo>
                  <a:cubicBezTo>
                    <a:pt x="208556" y="474906"/>
                    <a:pt x="180434" y="463263"/>
                    <a:pt x="159344" y="442199"/>
                  </a:cubicBezTo>
                  <a:cubicBezTo>
                    <a:pt x="138253" y="421135"/>
                    <a:pt x="126684" y="393139"/>
                    <a:pt x="126684" y="363365"/>
                  </a:cubicBezTo>
                  <a:cubicBezTo>
                    <a:pt x="126684" y="333591"/>
                    <a:pt x="138253" y="305595"/>
                    <a:pt x="159344" y="284531"/>
                  </a:cubicBezTo>
                  <a:cubicBezTo>
                    <a:pt x="181147" y="262756"/>
                    <a:pt x="209757" y="251868"/>
                    <a:pt x="238357" y="251868"/>
                  </a:cubicBezTo>
                  <a:close/>
                  <a:moveTo>
                    <a:pt x="238377" y="232927"/>
                  </a:moveTo>
                  <a:cubicBezTo>
                    <a:pt x="203483" y="232927"/>
                    <a:pt x="170637" y="246524"/>
                    <a:pt x="145981" y="271139"/>
                  </a:cubicBezTo>
                  <a:cubicBezTo>
                    <a:pt x="121324" y="295754"/>
                    <a:pt x="107705" y="328546"/>
                    <a:pt x="107705" y="363381"/>
                  </a:cubicBezTo>
                  <a:cubicBezTo>
                    <a:pt x="107705" y="398215"/>
                    <a:pt x="121324" y="431006"/>
                    <a:pt x="145981" y="455622"/>
                  </a:cubicBezTo>
                  <a:cubicBezTo>
                    <a:pt x="170637" y="480237"/>
                    <a:pt x="203483" y="493833"/>
                    <a:pt x="238377" y="493833"/>
                  </a:cubicBezTo>
                  <a:cubicBezTo>
                    <a:pt x="273270" y="493833"/>
                    <a:pt x="306027" y="480237"/>
                    <a:pt x="330683" y="455622"/>
                  </a:cubicBezTo>
                  <a:cubicBezTo>
                    <a:pt x="355429" y="431006"/>
                    <a:pt x="368959" y="398215"/>
                    <a:pt x="368959" y="363381"/>
                  </a:cubicBezTo>
                  <a:cubicBezTo>
                    <a:pt x="368959" y="328546"/>
                    <a:pt x="355429" y="295754"/>
                    <a:pt x="330683" y="271139"/>
                  </a:cubicBezTo>
                  <a:cubicBezTo>
                    <a:pt x="306027" y="246524"/>
                    <a:pt x="273270" y="232927"/>
                    <a:pt x="238377" y="232927"/>
                  </a:cubicBezTo>
                  <a:close/>
                  <a:moveTo>
                    <a:pt x="428931" y="218541"/>
                  </a:moveTo>
                  <a:cubicBezTo>
                    <a:pt x="435162" y="218541"/>
                    <a:pt x="440237" y="223605"/>
                    <a:pt x="440237" y="229823"/>
                  </a:cubicBezTo>
                  <a:lnTo>
                    <a:pt x="440237" y="286324"/>
                  </a:lnTo>
                  <a:lnTo>
                    <a:pt x="498902" y="286324"/>
                  </a:lnTo>
                  <a:cubicBezTo>
                    <a:pt x="505133" y="286324"/>
                    <a:pt x="510207" y="291388"/>
                    <a:pt x="510207" y="297696"/>
                  </a:cubicBezTo>
                  <a:cubicBezTo>
                    <a:pt x="510207" y="303914"/>
                    <a:pt x="505133" y="308978"/>
                    <a:pt x="498902" y="308978"/>
                  </a:cubicBezTo>
                  <a:lnTo>
                    <a:pt x="440237" y="308978"/>
                  </a:lnTo>
                  <a:lnTo>
                    <a:pt x="440237" y="333853"/>
                  </a:lnTo>
                  <a:cubicBezTo>
                    <a:pt x="440237" y="340071"/>
                    <a:pt x="435162" y="345135"/>
                    <a:pt x="428931" y="345135"/>
                  </a:cubicBezTo>
                  <a:cubicBezTo>
                    <a:pt x="422699" y="345135"/>
                    <a:pt x="417625" y="340071"/>
                    <a:pt x="417625" y="333853"/>
                  </a:cubicBezTo>
                  <a:lnTo>
                    <a:pt x="417625" y="229823"/>
                  </a:lnTo>
                  <a:cubicBezTo>
                    <a:pt x="417625" y="223605"/>
                    <a:pt x="422699" y="218541"/>
                    <a:pt x="428931" y="218541"/>
                  </a:cubicBezTo>
                  <a:close/>
                  <a:moveTo>
                    <a:pt x="238377" y="210356"/>
                  </a:moveTo>
                  <a:cubicBezTo>
                    <a:pt x="279323" y="210356"/>
                    <a:pt x="317776" y="226262"/>
                    <a:pt x="346706" y="255143"/>
                  </a:cubicBezTo>
                  <a:cubicBezTo>
                    <a:pt x="375724" y="284113"/>
                    <a:pt x="391657" y="322503"/>
                    <a:pt x="391657" y="363381"/>
                  </a:cubicBezTo>
                  <a:cubicBezTo>
                    <a:pt x="391657" y="404258"/>
                    <a:pt x="375724" y="442648"/>
                    <a:pt x="346706" y="471617"/>
                  </a:cubicBezTo>
                  <a:cubicBezTo>
                    <a:pt x="317776" y="500498"/>
                    <a:pt x="279323" y="516405"/>
                    <a:pt x="238377" y="516405"/>
                  </a:cubicBezTo>
                  <a:cubicBezTo>
                    <a:pt x="210159" y="516405"/>
                    <a:pt x="183188" y="508851"/>
                    <a:pt x="159600" y="494722"/>
                  </a:cubicBezTo>
                  <a:lnTo>
                    <a:pt x="63822" y="590429"/>
                  </a:lnTo>
                  <a:cubicBezTo>
                    <a:pt x="56701" y="597449"/>
                    <a:pt x="47354" y="601359"/>
                    <a:pt x="37385" y="601359"/>
                  </a:cubicBezTo>
                  <a:cubicBezTo>
                    <a:pt x="27415" y="601359"/>
                    <a:pt x="17980" y="597449"/>
                    <a:pt x="10948" y="590429"/>
                  </a:cubicBezTo>
                  <a:cubicBezTo>
                    <a:pt x="-3650" y="575855"/>
                    <a:pt x="-3650" y="552217"/>
                    <a:pt x="10948" y="537644"/>
                  </a:cubicBezTo>
                  <a:lnTo>
                    <a:pt x="88211" y="460509"/>
                  </a:lnTo>
                  <a:cubicBezTo>
                    <a:pt x="92573" y="456066"/>
                    <a:pt x="99783" y="456066"/>
                    <a:pt x="104234" y="460509"/>
                  </a:cubicBezTo>
                  <a:cubicBezTo>
                    <a:pt x="108595" y="464953"/>
                    <a:pt x="108595" y="472062"/>
                    <a:pt x="104234" y="476505"/>
                  </a:cubicBezTo>
                  <a:lnTo>
                    <a:pt x="26970" y="553639"/>
                  </a:lnTo>
                  <a:cubicBezTo>
                    <a:pt x="21184" y="559415"/>
                    <a:pt x="21184" y="568746"/>
                    <a:pt x="26970" y="574433"/>
                  </a:cubicBezTo>
                  <a:cubicBezTo>
                    <a:pt x="32667" y="580121"/>
                    <a:pt x="42013" y="580121"/>
                    <a:pt x="47799" y="574433"/>
                  </a:cubicBezTo>
                  <a:lnTo>
                    <a:pt x="140907" y="481481"/>
                  </a:lnTo>
                  <a:cubicBezTo>
                    <a:pt x="137079" y="478371"/>
                    <a:pt x="133430" y="475083"/>
                    <a:pt x="129958" y="471617"/>
                  </a:cubicBezTo>
                  <a:cubicBezTo>
                    <a:pt x="101029" y="442648"/>
                    <a:pt x="85096" y="404258"/>
                    <a:pt x="85096" y="363381"/>
                  </a:cubicBezTo>
                  <a:cubicBezTo>
                    <a:pt x="85096" y="322503"/>
                    <a:pt x="101029" y="284113"/>
                    <a:pt x="129958" y="255143"/>
                  </a:cubicBezTo>
                  <a:cubicBezTo>
                    <a:pt x="158888" y="226262"/>
                    <a:pt x="197430" y="210356"/>
                    <a:pt x="238377" y="210356"/>
                  </a:cubicBezTo>
                  <a:close/>
                  <a:moveTo>
                    <a:pt x="265591" y="134780"/>
                  </a:moveTo>
                  <a:lnTo>
                    <a:pt x="322207" y="134780"/>
                  </a:lnTo>
                  <a:cubicBezTo>
                    <a:pt x="328438" y="134780"/>
                    <a:pt x="333512" y="139859"/>
                    <a:pt x="333512" y="146096"/>
                  </a:cubicBezTo>
                  <a:cubicBezTo>
                    <a:pt x="333512" y="152423"/>
                    <a:pt x="328438" y="157502"/>
                    <a:pt x="322207" y="157502"/>
                  </a:cubicBezTo>
                  <a:lnTo>
                    <a:pt x="265591" y="157502"/>
                  </a:lnTo>
                  <a:cubicBezTo>
                    <a:pt x="259270" y="157502"/>
                    <a:pt x="254196" y="152423"/>
                    <a:pt x="254196" y="146096"/>
                  </a:cubicBezTo>
                  <a:cubicBezTo>
                    <a:pt x="254196" y="139859"/>
                    <a:pt x="259270" y="134780"/>
                    <a:pt x="265591" y="134780"/>
                  </a:cubicBezTo>
                  <a:close/>
                  <a:moveTo>
                    <a:pt x="125595" y="79598"/>
                  </a:moveTo>
                  <a:lnTo>
                    <a:pt x="125595" y="167080"/>
                  </a:lnTo>
                  <a:lnTo>
                    <a:pt x="213157" y="167080"/>
                  </a:lnTo>
                  <a:lnTo>
                    <a:pt x="213157" y="79598"/>
                  </a:lnTo>
                  <a:close/>
                  <a:moveTo>
                    <a:pt x="428928" y="57017"/>
                  </a:moveTo>
                  <a:lnTo>
                    <a:pt x="539197" y="57017"/>
                  </a:lnTo>
                  <a:cubicBezTo>
                    <a:pt x="545427" y="57017"/>
                    <a:pt x="550500" y="61995"/>
                    <a:pt x="550500" y="68308"/>
                  </a:cubicBezTo>
                  <a:lnTo>
                    <a:pt x="550500" y="97735"/>
                  </a:lnTo>
                  <a:cubicBezTo>
                    <a:pt x="550500" y="103958"/>
                    <a:pt x="545427" y="109026"/>
                    <a:pt x="539197" y="109026"/>
                  </a:cubicBezTo>
                  <a:cubicBezTo>
                    <a:pt x="532879" y="109026"/>
                    <a:pt x="527806" y="103958"/>
                    <a:pt x="527806" y="97735"/>
                  </a:cubicBezTo>
                  <a:lnTo>
                    <a:pt x="527806" y="79598"/>
                  </a:lnTo>
                  <a:lnTo>
                    <a:pt x="440231" y="79598"/>
                  </a:lnTo>
                  <a:lnTo>
                    <a:pt x="440231" y="167080"/>
                  </a:lnTo>
                  <a:lnTo>
                    <a:pt x="527806" y="167080"/>
                  </a:lnTo>
                  <a:lnTo>
                    <a:pt x="527806" y="134719"/>
                  </a:lnTo>
                  <a:cubicBezTo>
                    <a:pt x="527806" y="128407"/>
                    <a:pt x="532879" y="123339"/>
                    <a:pt x="539197" y="123339"/>
                  </a:cubicBezTo>
                  <a:cubicBezTo>
                    <a:pt x="545427" y="123339"/>
                    <a:pt x="550500" y="128407"/>
                    <a:pt x="550500" y="134719"/>
                  </a:cubicBezTo>
                  <a:lnTo>
                    <a:pt x="550500" y="178371"/>
                  </a:lnTo>
                  <a:cubicBezTo>
                    <a:pt x="550500" y="184683"/>
                    <a:pt x="545427" y="189751"/>
                    <a:pt x="539197" y="189751"/>
                  </a:cubicBezTo>
                  <a:lnTo>
                    <a:pt x="428928" y="189751"/>
                  </a:lnTo>
                  <a:cubicBezTo>
                    <a:pt x="422698" y="189751"/>
                    <a:pt x="417625" y="184683"/>
                    <a:pt x="417625" y="178371"/>
                  </a:cubicBezTo>
                  <a:lnTo>
                    <a:pt x="417625" y="68308"/>
                  </a:lnTo>
                  <a:cubicBezTo>
                    <a:pt x="417625" y="61995"/>
                    <a:pt x="422698" y="57017"/>
                    <a:pt x="428928" y="57017"/>
                  </a:cubicBezTo>
                  <a:close/>
                  <a:moveTo>
                    <a:pt x="265591" y="57017"/>
                  </a:moveTo>
                  <a:lnTo>
                    <a:pt x="387903" y="57017"/>
                  </a:lnTo>
                  <a:cubicBezTo>
                    <a:pt x="394134" y="57017"/>
                    <a:pt x="399208" y="61994"/>
                    <a:pt x="399208" y="68304"/>
                  </a:cubicBezTo>
                  <a:cubicBezTo>
                    <a:pt x="399208" y="74525"/>
                    <a:pt x="394134" y="79591"/>
                    <a:pt x="387903" y="79591"/>
                  </a:cubicBezTo>
                  <a:lnTo>
                    <a:pt x="376597" y="79591"/>
                  </a:lnTo>
                  <a:lnTo>
                    <a:pt x="376597" y="186772"/>
                  </a:lnTo>
                  <a:cubicBezTo>
                    <a:pt x="376597" y="193082"/>
                    <a:pt x="371523" y="198148"/>
                    <a:pt x="365203" y="198148"/>
                  </a:cubicBezTo>
                  <a:cubicBezTo>
                    <a:pt x="358972" y="198148"/>
                    <a:pt x="353898" y="193082"/>
                    <a:pt x="353898" y="186772"/>
                  </a:cubicBezTo>
                  <a:lnTo>
                    <a:pt x="353898" y="79591"/>
                  </a:lnTo>
                  <a:lnTo>
                    <a:pt x="265591" y="79591"/>
                  </a:lnTo>
                  <a:cubicBezTo>
                    <a:pt x="259270" y="79591"/>
                    <a:pt x="254196" y="74525"/>
                    <a:pt x="254196" y="68304"/>
                  </a:cubicBezTo>
                  <a:cubicBezTo>
                    <a:pt x="254196" y="61994"/>
                    <a:pt x="259270" y="57017"/>
                    <a:pt x="265591" y="57017"/>
                  </a:cubicBezTo>
                  <a:close/>
                  <a:moveTo>
                    <a:pt x="114294" y="57017"/>
                  </a:moveTo>
                  <a:lnTo>
                    <a:pt x="224459" y="57017"/>
                  </a:lnTo>
                  <a:cubicBezTo>
                    <a:pt x="230777" y="57017"/>
                    <a:pt x="235849" y="61995"/>
                    <a:pt x="235849" y="68308"/>
                  </a:cubicBezTo>
                  <a:lnTo>
                    <a:pt x="235849" y="178371"/>
                  </a:lnTo>
                  <a:cubicBezTo>
                    <a:pt x="235849" y="184683"/>
                    <a:pt x="230777" y="189751"/>
                    <a:pt x="224459" y="189751"/>
                  </a:cubicBezTo>
                  <a:lnTo>
                    <a:pt x="114294" y="189751"/>
                  </a:lnTo>
                  <a:cubicBezTo>
                    <a:pt x="107976" y="189751"/>
                    <a:pt x="102904" y="184683"/>
                    <a:pt x="102904" y="178371"/>
                  </a:cubicBezTo>
                  <a:lnTo>
                    <a:pt x="102904" y="68308"/>
                  </a:lnTo>
                  <a:cubicBezTo>
                    <a:pt x="102904" y="61995"/>
                    <a:pt x="107976" y="57017"/>
                    <a:pt x="114294" y="57017"/>
                  </a:cubicBezTo>
                  <a:close/>
                  <a:moveTo>
                    <a:pt x="57190" y="0"/>
                  </a:moveTo>
                  <a:lnTo>
                    <a:pt x="596266" y="0"/>
                  </a:lnTo>
                  <a:cubicBezTo>
                    <a:pt x="602585" y="0"/>
                    <a:pt x="607658" y="5065"/>
                    <a:pt x="607658" y="11286"/>
                  </a:cubicBezTo>
                  <a:lnTo>
                    <a:pt x="607658" y="549550"/>
                  </a:lnTo>
                  <a:cubicBezTo>
                    <a:pt x="607658" y="555860"/>
                    <a:pt x="602585" y="560925"/>
                    <a:pt x="596266" y="560925"/>
                  </a:cubicBezTo>
                  <a:lnTo>
                    <a:pt x="485995" y="560925"/>
                  </a:lnTo>
                  <a:cubicBezTo>
                    <a:pt x="479765" y="560925"/>
                    <a:pt x="474692" y="555860"/>
                    <a:pt x="474692" y="549550"/>
                  </a:cubicBezTo>
                  <a:cubicBezTo>
                    <a:pt x="474692" y="543330"/>
                    <a:pt x="479765" y="538264"/>
                    <a:pt x="485995" y="538264"/>
                  </a:cubicBezTo>
                  <a:lnTo>
                    <a:pt x="584963" y="538264"/>
                  </a:lnTo>
                  <a:lnTo>
                    <a:pt x="584963" y="22572"/>
                  </a:lnTo>
                  <a:lnTo>
                    <a:pt x="68493" y="22572"/>
                  </a:lnTo>
                  <a:lnTo>
                    <a:pt x="68493" y="454730"/>
                  </a:lnTo>
                  <a:cubicBezTo>
                    <a:pt x="68493" y="460950"/>
                    <a:pt x="63420" y="466016"/>
                    <a:pt x="57190" y="466016"/>
                  </a:cubicBezTo>
                  <a:cubicBezTo>
                    <a:pt x="50960" y="466016"/>
                    <a:pt x="45887" y="460950"/>
                    <a:pt x="45887" y="454730"/>
                  </a:cubicBezTo>
                  <a:lnTo>
                    <a:pt x="45887" y="11286"/>
                  </a:lnTo>
                  <a:cubicBezTo>
                    <a:pt x="45887" y="5065"/>
                    <a:pt x="50960" y="0"/>
                    <a:pt x="57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C5E0E2B-0DBF-4548-8A2E-ED46239DF39B}"/>
                </a:ext>
              </a:extLst>
            </p:cNvPr>
            <p:cNvSpPr/>
            <p:nvPr/>
          </p:nvSpPr>
          <p:spPr>
            <a:xfrm>
              <a:off x="2497548" y="509312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线下扫码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FEBBDE4-FC61-475B-9E05-7490DA8A29C6}"/>
              </a:ext>
            </a:extLst>
          </p:cNvPr>
          <p:cNvGrpSpPr/>
          <p:nvPr/>
        </p:nvGrpSpPr>
        <p:grpSpPr>
          <a:xfrm>
            <a:off x="8198114" y="2348623"/>
            <a:ext cx="1527834" cy="499077"/>
            <a:chOff x="8198114" y="2455498"/>
            <a:chExt cx="1527834" cy="499077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B6BF7046-79EF-4CFC-B061-E7F14FE499C4}"/>
                </a:ext>
              </a:extLst>
            </p:cNvPr>
            <p:cNvSpPr/>
            <p:nvPr/>
          </p:nvSpPr>
          <p:spPr>
            <a:xfrm>
              <a:off x="8198114" y="2455498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EEDA60D-1911-401F-A578-C753584A265D}"/>
                </a:ext>
              </a:extLst>
            </p:cNvPr>
            <p:cNvSpPr/>
            <p:nvPr/>
          </p:nvSpPr>
          <p:spPr>
            <a:xfrm>
              <a:off x="8720545" y="254323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线上搜索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7" name="íş1iḑê">
              <a:extLst>
                <a:ext uri="{FF2B5EF4-FFF2-40B4-BE49-F238E27FC236}">
                  <a16:creationId xmlns:a16="http://schemas.microsoft.com/office/drawing/2014/main" id="{CD437CD0-1B3D-4E46-A655-9BF7EC0F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121" y="2578008"/>
              <a:ext cx="313062" cy="254055"/>
            </a:xfrm>
            <a:custGeom>
              <a:avLst/>
              <a:gdLst>
                <a:gd name="connsiteX0" fmla="*/ 249749 w 607639"/>
                <a:gd name="connsiteY0" fmla="*/ 406379 h 493111"/>
                <a:gd name="connsiteX1" fmla="*/ 249749 w 607639"/>
                <a:gd name="connsiteY1" fmla="*/ 468940 h 493111"/>
                <a:gd name="connsiteX2" fmla="*/ 357890 w 607639"/>
                <a:gd name="connsiteY2" fmla="*/ 468940 h 493111"/>
                <a:gd name="connsiteX3" fmla="*/ 357890 w 607639"/>
                <a:gd name="connsiteY3" fmla="*/ 406379 h 493111"/>
                <a:gd name="connsiteX4" fmla="*/ 447786 w 607639"/>
                <a:gd name="connsiteY4" fmla="*/ 330489 h 493111"/>
                <a:gd name="connsiteX5" fmla="*/ 426068 w 607639"/>
                <a:gd name="connsiteY5" fmla="*/ 352172 h 493111"/>
                <a:gd name="connsiteX6" fmla="*/ 510712 w 607639"/>
                <a:gd name="connsiteY6" fmla="*/ 436593 h 493111"/>
                <a:gd name="connsiteX7" fmla="*/ 521571 w 607639"/>
                <a:gd name="connsiteY7" fmla="*/ 441125 h 493111"/>
                <a:gd name="connsiteX8" fmla="*/ 532430 w 607639"/>
                <a:gd name="connsiteY8" fmla="*/ 436593 h 493111"/>
                <a:gd name="connsiteX9" fmla="*/ 532430 w 607639"/>
                <a:gd name="connsiteY9" fmla="*/ 414910 h 493111"/>
                <a:gd name="connsiteX10" fmla="*/ 207471 w 607639"/>
                <a:gd name="connsiteY10" fmla="*/ 183863 h 493111"/>
                <a:gd name="connsiteX11" fmla="*/ 218591 w 607639"/>
                <a:gd name="connsiteY11" fmla="*/ 196937 h 493111"/>
                <a:gd name="connsiteX12" fmla="*/ 218325 w 607639"/>
                <a:gd name="connsiteY12" fmla="*/ 203341 h 493111"/>
                <a:gd name="connsiteX13" fmla="*/ 206225 w 607639"/>
                <a:gd name="connsiteY13" fmla="*/ 215436 h 493111"/>
                <a:gd name="connsiteX14" fmla="*/ 194126 w 607639"/>
                <a:gd name="connsiteY14" fmla="*/ 203341 h 493111"/>
                <a:gd name="connsiteX15" fmla="*/ 194393 w 607639"/>
                <a:gd name="connsiteY15" fmla="*/ 194980 h 493111"/>
                <a:gd name="connsiteX16" fmla="*/ 207471 w 607639"/>
                <a:gd name="connsiteY16" fmla="*/ 183863 h 493111"/>
                <a:gd name="connsiteX17" fmla="*/ 263111 w 607639"/>
                <a:gd name="connsiteY17" fmla="*/ 105036 h 493111"/>
                <a:gd name="connsiteX18" fmla="*/ 278606 w 607639"/>
                <a:gd name="connsiteY18" fmla="*/ 112325 h 493111"/>
                <a:gd name="connsiteX19" fmla="*/ 271393 w 607639"/>
                <a:gd name="connsiteY19" fmla="*/ 127792 h 493111"/>
                <a:gd name="connsiteX20" fmla="*/ 225798 w 607639"/>
                <a:gd name="connsiteY20" fmla="*/ 169392 h 493111"/>
                <a:gd name="connsiteX21" fmla="*/ 214844 w 607639"/>
                <a:gd name="connsiteY21" fmla="*/ 176414 h 493111"/>
                <a:gd name="connsiteX22" fmla="*/ 209679 w 607639"/>
                <a:gd name="connsiteY22" fmla="*/ 175258 h 493111"/>
                <a:gd name="connsiteX23" fmla="*/ 203891 w 607639"/>
                <a:gd name="connsiteY23" fmla="*/ 159169 h 493111"/>
                <a:gd name="connsiteX24" fmla="*/ 263111 w 607639"/>
                <a:gd name="connsiteY24" fmla="*/ 105036 h 493111"/>
                <a:gd name="connsiteX25" fmla="*/ 298702 w 607639"/>
                <a:gd name="connsiteY25" fmla="*/ 85132 h 493111"/>
                <a:gd name="connsiteX26" fmla="*/ 180324 w 607639"/>
                <a:gd name="connsiteY26" fmla="*/ 203323 h 493111"/>
                <a:gd name="connsiteX27" fmla="*/ 298702 w 607639"/>
                <a:gd name="connsiteY27" fmla="*/ 321513 h 493111"/>
                <a:gd name="connsiteX28" fmla="*/ 417168 w 607639"/>
                <a:gd name="connsiteY28" fmla="*/ 203323 h 493111"/>
                <a:gd name="connsiteX29" fmla="*/ 298702 w 607639"/>
                <a:gd name="connsiteY29" fmla="*/ 85132 h 493111"/>
                <a:gd name="connsiteX30" fmla="*/ 24209 w 607639"/>
                <a:gd name="connsiteY30" fmla="*/ 24171 h 493111"/>
                <a:gd name="connsiteX31" fmla="*/ 24209 w 607639"/>
                <a:gd name="connsiteY31" fmla="*/ 382208 h 493111"/>
                <a:gd name="connsiteX32" fmla="*/ 421974 w 607639"/>
                <a:gd name="connsiteY32" fmla="*/ 382208 h 493111"/>
                <a:gd name="connsiteX33" fmla="*/ 400435 w 607639"/>
                <a:gd name="connsiteY33" fmla="*/ 360703 h 493111"/>
                <a:gd name="connsiteX34" fmla="*/ 396875 w 607639"/>
                <a:gd name="connsiteY34" fmla="*/ 352172 h 493111"/>
                <a:gd name="connsiteX35" fmla="*/ 400435 w 607639"/>
                <a:gd name="connsiteY35" fmla="*/ 343552 h 493111"/>
                <a:gd name="connsiteX36" fmla="*/ 411294 w 607639"/>
                <a:gd name="connsiteY36" fmla="*/ 332710 h 493111"/>
                <a:gd name="connsiteX37" fmla="*/ 390644 w 607639"/>
                <a:gd name="connsiteY37" fmla="*/ 312094 h 493111"/>
                <a:gd name="connsiteX38" fmla="*/ 298702 w 607639"/>
                <a:gd name="connsiteY38" fmla="*/ 345684 h 493111"/>
                <a:gd name="connsiteX39" fmla="*/ 156115 w 607639"/>
                <a:gd name="connsiteY39" fmla="*/ 203323 h 493111"/>
                <a:gd name="connsiteX40" fmla="*/ 298702 w 607639"/>
                <a:gd name="connsiteY40" fmla="*/ 60961 h 493111"/>
                <a:gd name="connsiteX41" fmla="*/ 441377 w 607639"/>
                <a:gd name="connsiteY41" fmla="*/ 203323 h 493111"/>
                <a:gd name="connsiteX42" fmla="*/ 407733 w 607639"/>
                <a:gd name="connsiteY42" fmla="*/ 295032 h 493111"/>
                <a:gd name="connsiteX43" fmla="*/ 428383 w 607639"/>
                <a:gd name="connsiteY43" fmla="*/ 315648 h 493111"/>
                <a:gd name="connsiteX44" fmla="*/ 439241 w 607639"/>
                <a:gd name="connsiteY44" fmla="*/ 304807 h 493111"/>
                <a:gd name="connsiteX45" fmla="*/ 456330 w 607639"/>
                <a:gd name="connsiteY45" fmla="*/ 304807 h 493111"/>
                <a:gd name="connsiteX46" fmla="*/ 533854 w 607639"/>
                <a:gd name="connsiteY46" fmla="*/ 382208 h 493111"/>
                <a:gd name="connsiteX47" fmla="*/ 583430 w 607639"/>
                <a:gd name="connsiteY47" fmla="*/ 382208 h 493111"/>
                <a:gd name="connsiteX48" fmla="*/ 583430 w 607639"/>
                <a:gd name="connsiteY48" fmla="*/ 24171 h 493111"/>
                <a:gd name="connsiteX49" fmla="*/ 12104 w 607639"/>
                <a:gd name="connsiteY49" fmla="*/ 0 h 493111"/>
                <a:gd name="connsiteX50" fmla="*/ 595535 w 607639"/>
                <a:gd name="connsiteY50" fmla="*/ 0 h 493111"/>
                <a:gd name="connsiteX51" fmla="*/ 607639 w 607639"/>
                <a:gd name="connsiteY51" fmla="*/ 12085 h 493111"/>
                <a:gd name="connsiteX52" fmla="*/ 607639 w 607639"/>
                <a:gd name="connsiteY52" fmla="*/ 394294 h 493111"/>
                <a:gd name="connsiteX53" fmla="*/ 595535 w 607639"/>
                <a:gd name="connsiteY53" fmla="*/ 406379 h 493111"/>
                <a:gd name="connsiteX54" fmla="*/ 556016 w 607639"/>
                <a:gd name="connsiteY54" fmla="*/ 406379 h 493111"/>
                <a:gd name="connsiteX55" fmla="*/ 549519 w 607639"/>
                <a:gd name="connsiteY55" fmla="*/ 453744 h 493111"/>
                <a:gd name="connsiteX56" fmla="*/ 521571 w 607639"/>
                <a:gd name="connsiteY56" fmla="*/ 465297 h 493111"/>
                <a:gd name="connsiteX57" fmla="*/ 493534 w 607639"/>
                <a:gd name="connsiteY57" fmla="*/ 453744 h 493111"/>
                <a:gd name="connsiteX58" fmla="*/ 446184 w 607639"/>
                <a:gd name="connsiteY58" fmla="*/ 406379 h 493111"/>
                <a:gd name="connsiteX59" fmla="*/ 382100 w 607639"/>
                <a:gd name="connsiteY59" fmla="*/ 406379 h 493111"/>
                <a:gd name="connsiteX60" fmla="*/ 382100 w 607639"/>
                <a:gd name="connsiteY60" fmla="*/ 468940 h 493111"/>
                <a:gd name="connsiteX61" fmla="*/ 425000 w 607639"/>
                <a:gd name="connsiteY61" fmla="*/ 468940 h 493111"/>
                <a:gd name="connsiteX62" fmla="*/ 437105 w 607639"/>
                <a:gd name="connsiteY62" fmla="*/ 481026 h 493111"/>
                <a:gd name="connsiteX63" fmla="*/ 425000 w 607639"/>
                <a:gd name="connsiteY63" fmla="*/ 493111 h 493111"/>
                <a:gd name="connsiteX64" fmla="*/ 182639 w 607639"/>
                <a:gd name="connsiteY64" fmla="*/ 493111 h 493111"/>
                <a:gd name="connsiteX65" fmla="*/ 170534 w 607639"/>
                <a:gd name="connsiteY65" fmla="*/ 481026 h 493111"/>
                <a:gd name="connsiteX66" fmla="*/ 182639 w 607639"/>
                <a:gd name="connsiteY66" fmla="*/ 468940 h 493111"/>
                <a:gd name="connsiteX67" fmla="*/ 225540 w 607639"/>
                <a:gd name="connsiteY67" fmla="*/ 468940 h 493111"/>
                <a:gd name="connsiteX68" fmla="*/ 225540 w 607639"/>
                <a:gd name="connsiteY68" fmla="*/ 406379 h 493111"/>
                <a:gd name="connsiteX69" fmla="*/ 12104 w 607639"/>
                <a:gd name="connsiteY69" fmla="*/ 406379 h 493111"/>
                <a:gd name="connsiteX70" fmla="*/ 0 w 607639"/>
                <a:gd name="connsiteY70" fmla="*/ 394294 h 493111"/>
                <a:gd name="connsiteX71" fmla="*/ 0 w 607639"/>
                <a:gd name="connsiteY71" fmla="*/ 12085 h 493111"/>
                <a:gd name="connsiteX72" fmla="*/ 12104 w 607639"/>
                <a:gd name="connsiteY72" fmla="*/ 0 h 49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7639" h="493111">
                  <a:moveTo>
                    <a:pt x="249749" y="406379"/>
                  </a:moveTo>
                  <a:lnTo>
                    <a:pt x="249749" y="468940"/>
                  </a:lnTo>
                  <a:lnTo>
                    <a:pt x="357890" y="468940"/>
                  </a:lnTo>
                  <a:lnTo>
                    <a:pt x="357890" y="406379"/>
                  </a:lnTo>
                  <a:close/>
                  <a:moveTo>
                    <a:pt x="447786" y="330489"/>
                  </a:moveTo>
                  <a:lnTo>
                    <a:pt x="426068" y="352172"/>
                  </a:lnTo>
                  <a:lnTo>
                    <a:pt x="510712" y="436593"/>
                  </a:lnTo>
                  <a:cubicBezTo>
                    <a:pt x="513561" y="439526"/>
                    <a:pt x="517477" y="441125"/>
                    <a:pt x="521571" y="441125"/>
                  </a:cubicBezTo>
                  <a:cubicBezTo>
                    <a:pt x="525665" y="441125"/>
                    <a:pt x="529493" y="439526"/>
                    <a:pt x="532430" y="436593"/>
                  </a:cubicBezTo>
                  <a:cubicBezTo>
                    <a:pt x="538393" y="430639"/>
                    <a:pt x="538393" y="420953"/>
                    <a:pt x="532430" y="414910"/>
                  </a:cubicBezTo>
                  <a:close/>
                  <a:moveTo>
                    <a:pt x="207471" y="183863"/>
                  </a:moveTo>
                  <a:cubicBezTo>
                    <a:pt x="214143" y="184397"/>
                    <a:pt x="219036" y="190266"/>
                    <a:pt x="218591" y="196937"/>
                  </a:cubicBezTo>
                  <a:cubicBezTo>
                    <a:pt x="218413" y="199071"/>
                    <a:pt x="218325" y="201206"/>
                    <a:pt x="218325" y="203341"/>
                  </a:cubicBezTo>
                  <a:cubicBezTo>
                    <a:pt x="218325" y="210011"/>
                    <a:pt x="212898" y="215436"/>
                    <a:pt x="206225" y="215436"/>
                  </a:cubicBezTo>
                  <a:cubicBezTo>
                    <a:pt x="199553" y="215436"/>
                    <a:pt x="194126" y="210011"/>
                    <a:pt x="194126" y="203341"/>
                  </a:cubicBezTo>
                  <a:cubicBezTo>
                    <a:pt x="194126" y="200583"/>
                    <a:pt x="194215" y="197737"/>
                    <a:pt x="194393" y="194980"/>
                  </a:cubicBezTo>
                  <a:cubicBezTo>
                    <a:pt x="194927" y="188310"/>
                    <a:pt x="200799" y="183329"/>
                    <a:pt x="207471" y="183863"/>
                  </a:cubicBezTo>
                  <a:close/>
                  <a:moveTo>
                    <a:pt x="263111" y="105036"/>
                  </a:moveTo>
                  <a:cubicBezTo>
                    <a:pt x="269433" y="102814"/>
                    <a:pt x="276380" y="106014"/>
                    <a:pt x="278606" y="112325"/>
                  </a:cubicBezTo>
                  <a:cubicBezTo>
                    <a:pt x="280921" y="118547"/>
                    <a:pt x="277626" y="125480"/>
                    <a:pt x="271393" y="127792"/>
                  </a:cubicBezTo>
                  <a:cubicBezTo>
                    <a:pt x="251445" y="134992"/>
                    <a:pt x="234792" y="150192"/>
                    <a:pt x="225798" y="169392"/>
                  </a:cubicBezTo>
                  <a:cubicBezTo>
                    <a:pt x="223750" y="173836"/>
                    <a:pt x="219386" y="176414"/>
                    <a:pt x="214844" y="176414"/>
                  </a:cubicBezTo>
                  <a:cubicBezTo>
                    <a:pt x="213063" y="176414"/>
                    <a:pt x="211371" y="176058"/>
                    <a:pt x="209679" y="175258"/>
                  </a:cubicBezTo>
                  <a:cubicBezTo>
                    <a:pt x="203624" y="172414"/>
                    <a:pt x="201041" y="165214"/>
                    <a:pt x="203891" y="159169"/>
                  </a:cubicBezTo>
                  <a:cubicBezTo>
                    <a:pt x="215557" y="134192"/>
                    <a:pt x="237107" y="114458"/>
                    <a:pt x="263111" y="105036"/>
                  </a:cubicBezTo>
                  <a:close/>
                  <a:moveTo>
                    <a:pt x="298702" y="85132"/>
                  </a:moveTo>
                  <a:cubicBezTo>
                    <a:pt x="233461" y="85132"/>
                    <a:pt x="180324" y="138185"/>
                    <a:pt x="180324" y="203323"/>
                  </a:cubicBezTo>
                  <a:cubicBezTo>
                    <a:pt x="180324" y="268550"/>
                    <a:pt x="233461" y="321513"/>
                    <a:pt x="298702" y="321513"/>
                  </a:cubicBezTo>
                  <a:cubicBezTo>
                    <a:pt x="364032" y="321513"/>
                    <a:pt x="417168" y="268550"/>
                    <a:pt x="417168" y="203323"/>
                  </a:cubicBezTo>
                  <a:cubicBezTo>
                    <a:pt x="417168" y="138185"/>
                    <a:pt x="364032" y="85132"/>
                    <a:pt x="298702" y="85132"/>
                  </a:cubicBezTo>
                  <a:close/>
                  <a:moveTo>
                    <a:pt x="24209" y="24171"/>
                  </a:moveTo>
                  <a:lnTo>
                    <a:pt x="24209" y="382208"/>
                  </a:lnTo>
                  <a:lnTo>
                    <a:pt x="421974" y="382208"/>
                  </a:lnTo>
                  <a:lnTo>
                    <a:pt x="400435" y="360703"/>
                  </a:lnTo>
                  <a:cubicBezTo>
                    <a:pt x="398121" y="358392"/>
                    <a:pt x="396875" y="355371"/>
                    <a:pt x="396875" y="352172"/>
                  </a:cubicBezTo>
                  <a:cubicBezTo>
                    <a:pt x="396875" y="348972"/>
                    <a:pt x="398121" y="345862"/>
                    <a:pt x="400435" y="343552"/>
                  </a:cubicBezTo>
                  <a:lnTo>
                    <a:pt x="411294" y="332710"/>
                  </a:lnTo>
                  <a:lnTo>
                    <a:pt x="390644" y="312094"/>
                  </a:lnTo>
                  <a:cubicBezTo>
                    <a:pt x="365812" y="333066"/>
                    <a:pt x="333681" y="345684"/>
                    <a:pt x="298702" y="345684"/>
                  </a:cubicBezTo>
                  <a:cubicBezTo>
                    <a:pt x="220110" y="345684"/>
                    <a:pt x="156115" y="281880"/>
                    <a:pt x="156115" y="203323"/>
                  </a:cubicBezTo>
                  <a:cubicBezTo>
                    <a:pt x="156115" y="124855"/>
                    <a:pt x="220110" y="60961"/>
                    <a:pt x="298702" y="60961"/>
                  </a:cubicBezTo>
                  <a:cubicBezTo>
                    <a:pt x="377383" y="60961"/>
                    <a:pt x="441377" y="124855"/>
                    <a:pt x="441377" y="203323"/>
                  </a:cubicBezTo>
                  <a:cubicBezTo>
                    <a:pt x="441377" y="238247"/>
                    <a:pt x="428650" y="270238"/>
                    <a:pt x="407733" y="295032"/>
                  </a:cubicBezTo>
                  <a:lnTo>
                    <a:pt x="428383" y="315648"/>
                  </a:lnTo>
                  <a:lnTo>
                    <a:pt x="439241" y="304807"/>
                  </a:lnTo>
                  <a:cubicBezTo>
                    <a:pt x="443959" y="300097"/>
                    <a:pt x="451613" y="300097"/>
                    <a:pt x="456330" y="304807"/>
                  </a:cubicBezTo>
                  <a:lnTo>
                    <a:pt x="533854" y="382208"/>
                  </a:lnTo>
                  <a:lnTo>
                    <a:pt x="583430" y="382208"/>
                  </a:lnTo>
                  <a:lnTo>
                    <a:pt x="583430" y="24171"/>
                  </a:lnTo>
                  <a:close/>
                  <a:moveTo>
                    <a:pt x="12104" y="0"/>
                  </a:moveTo>
                  <a:lnTo>
                    <a:pt x="595535" y="0"/>
                  </a:lnTo>
                  <a:cubicBezTo>
                    <a:pt x="602210" y="0"/>
                    <a:pt x="607639" y="5421"/>
                    <a:pt x="607639" y="12085"/>
                  </a:cubicBezTo>
                  <a:lnTo>
                    <a:pt x="607639" y="394294"/>
                  </a:lnTo>
                  <a:cubicBezTo>
                    <a:pt x="607639" y="400958"/>
                    <a:pt x="602210" y="406379"/>
                    <a:pt x="595535" y="406379"/>
                  </a:cubicBezTo>
                  <a:lnTo>
                    <a:pt x="556016" y="406379"/>
                  </a:lnTo>
                  <a:cubicBezTo>
                    <a:pt x="564472" y="421397"/>
                    <a:pt x="562336" y="440859"/>
                    <a:pt x="549519" y="453744"/>
                  </a:cubicBezTo>
                  <a:cubicBezTo>
                    <a:pt x="542042" y="461120"/>
                    <a:pt x="532074" y="465297"/>
                    <a:pt x="521571" y="465297"/>
                  </a:cubicBezTo>
                  <a:cubicBezTo>
                    <a:pt x="510980" y="465297"/>
                    <a:pt x="501011" y="461120"/>
                    <a:pt x="493534" y="453744"/>
                  </a:cubicBezTo>
                  <a:lnTo>
                    <a:pt x="446184" y="406379"/>
                  </a:lnTo>
                  <a:lnTo>
                    <a:pt x="382100" y="406379"/>
                  </a:lnTo>
                  <a:lnTo>
                    <a:pt x="382100" y="468940"/>
                  </a:lnTo>
                  <a:lnTo>
                    <a:pt x="425000" y="468940"/>
                  </a:lnTo>
                  <a:cubicBezTo>
                    <a:pt x="431676" y="468940"/>
                    <a:pt x="437105" y="474361"/>
                    <a:pt x="437105" y="481026"/>
                  </a:cubicBezTo>
                  <a:cubicBezTo>
                    <a:pt x="437105" y="487690"/>
                    <a:pt x="431676" y="493111"/>
                    <a:pt x="425000" y="493111"/>
                  </a:cubicBezTo>
                  <a:lnTo>
                    <a:pt x="182639" y="493111"/>
                  </a:lnTo>
                  <a:cubicBezTo>
                    <a:pt x="175874" y="493111"/>
                    <a:pt x="170534" y="487690"/>
                    <a:pt x="170534" y="481026"/>
                  </a:cubicBezTo>
                  <a:cubicBezTo>
                    <a:pt x="170534" y="474361"/>
                    <a:pt x="175874" y="468940"/>
                    <a:pt x="182639" y="468940"/>
                  </a:cubicBezTo>
                  <a:lnTo>
                    <a:pt x="225540" y="468940"/>
                  </a:lnTo>
                  <a:lnTo>
                    <a:pt x="225540" y="406379"/>
                  </a:lnTo>
                  <a:lnTo>
                    <a:pt x="12104" y="406379"/>
                  </a:lnTo>
                  <a:cubicBezTo>
                    <a:pt x="5429" y="406379"/>
                    <a:pt x="0" y="400958"/>
                    <a:pt x="0" y="394294"/>
                  </a:cubicBezTo>
                  <a:lnTo>
                    <a:pt x="0" y="12085"/>
                  </a:lnTo>
                  <a:cubicBezTo>
                    <a:pt x="0" y="5421"/>
                    <a:pt x="5429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9F17401B-A33E-45FE-B1CE-9814FE802EFA}"/>
              </a:ext>
            </a:extLst>
          </p:cNvPr>
          <p:cNvGrpSpPr/>
          <p:nvPr/>
        </p:nvGrpSpPr>
        <p:grpSpPr>
          <a:xfrm>
            <a:off x="8198114" y="3753131"/>
            <a:ext cx="1733019" cy="499077"/>
            <a:chOff x="8198114" y="3860006"/>
            <a:chExt cx="1733019" cy="499077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04BDBE4-8871-4E60-AEBD-21AB99434026}"/>
                </a:ext>
              </a:extLst>
            </p:cNvPr>
            <p:cNvSpPr/>
            <p:nvPr/>
          </p:nvSpPr>
          <p:spPr>
            <a:xfrm>
              <a:off x="8198114" y="3860006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684D994-819C-4226-8203-CDC91C58C2C2}"/>
                </a:ext>
              </a:extLst>
            </p:cNvPr>
            <p:cNvSpPr/>
            <p:nvPr/>
          </p:nvSpPr>
          <p:spPr>
            <a:xfrm>
              <a:off x="8720545" y="3947738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绑定公众号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9" name="ïšḻiḋe">
              <a:extLst>
                <a:ext uri="{FF2B5EF4-FFF2-40B4-BE49-F238E27FC236}">
                  <a16:creationId xmlns:a16="http://schemas.microsoft.com/office/drawing/2014/main" id="{1B5C1C64-2A2C-4DF6-B126-A694A5F19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122" y="3980487"/>
              <a:ext cx="313062" cy="258114"/>
            </a:xfrm>
            <a:custGeom>
              <a:avLst/>
              <a:gdLst>
                <a:gd name="connsiteX0" fmla="*/ 431539 w 604675"/>
                <a:gd name="connsiteY0" fmla="*/ 103449 h 498545"/>
                <a:gd name="connsiteX1" fmla="*/ 604675 w 604675"/>
                <a:gd name="connsiteY1" fmla="*/ 276507 h 498545"/>
                <a:gd name="connsiteX2" fmla="*/ 602255 w 604675"/>
                <a:gd name="connsiteY2" fmla="*/ 305239 h 498545"/>
                <a:gd name="connsiteX3" fmla="*/ 586797 w 604675"/>
                <a:gd name="connsiteY3" fmla="*/ 316248 h 498545"/>
                <a:gd name="connsiteX4" fmla="*/ 575774 w 604675"/>
                <a:gd name="connsiteY4" fmla="*/ 300808 h 498545"/>
                <a:gd name="connsiteX5" fmla="*/ 577791 w 604675"/>
                <a:gd name="connsiteY5" fmla="*/ 276507 h 498545"/>
                <a:gd name="connsiteX6" fmla="*/ 431539 w 604675"/>
                <a:gd name="connsiteY6" fmla="*/ 130301 h 498545"/>
                <a:gd name="connsiteX7" fmla="*/ 285153 w 604675"/>
                <a:gd name="connsiteY7" fmla="*/ 276507 h 498545"/>
                <a:gd name="connsiteX8" fmla="*/ 431539 w 604675"/>
                <a:gd name="connsiteY8" fmla="*/ 422580 h 498545"/>
                <a:gd name="connsiteX9" fmla="*/ 508160 w 604675"/>
                <a:gd name="connsiteY9" fmla="*/ 400964 h 498545"/>
                <a:gd name="connsiteX10" fmla="*/ 518645 w 604675"/>
                <a:gd name="connsiteY10" fmla="*/ 399487 h 498545"/>
                <a:gd name="connsiteX11" fmla="*/ 569725 w 604675"/>
                <a:gd name="connsiteY11" fmla="*/ 412913 h 498545"/>
                <a:gd name="connsiteX12" fmla="*/ 556014 w 604675"/>
                <a:gd name="connsiteY12" fmla="*/ 361090 h 498545"/>
                <a:gd name="connsiteX13" fmla="*/ 565558 w 604675"/>
                <a:gd name="connsiteY13" fmla="*/ 344710 h 498545"/>
                <a:gd name="connsiteX14" fmla="*/ 581958 w 604675"/>
                <a:gd name="connsiteY14" fmla="*/ 354243 h 498545"/>
                <a:gd name="connsiteX15" fmla="*/ 601583 w 604675"/>
                <a:gd name="connsiteY15" fmla="*/ 428353 h 498545"/>
                <a:gd name="connsiteX16" fmla="*/ 598088 w 604675"/>
                <a:gd name="connsiteY16" fmla="*/ 441242 h 498545"/>
                <a:gd name="connsiteX17" fmla="*/ 585184 w 604675"/>
                <a:gd name="connsiteY17" fmla="*/ 444732 h 498545"/>
                <a:gd name="connsiteX18" fmla="*/ 517166 w 604675"/>
                <a:gd name="connsiteY18" fmla="*/ 426876 h 498545"/>
                <a:gd name="connsiteX19" fmla="*/ 431539 w 604675"/>
                <a:gd name="connsiteY19" fmla="*/ 449431 h 498545"/>
                <a:gd name="connsiteX20" fmla="*/ 258269 w 604675"/>
                <a:gd name="connsiteY20" fmla="*/ 276507 h 498545"/>
                <a:gd name="connsiteX21" fmla="*/ 431539 w 604675"/>
                <a:gd name="connsiteY21" fmla="*/ 103449 h 498545"/>
                <a:gd name="connsiteX22" fmla="*/ 249642 w 604675"/>
                <a:gd name="connsiteY22" fmla="*/ 0 h 498545"/>
                <a:gd name="connsiteX23" fmla="*/ 411365 w 604675"/>
                <a:gd name="connsiteY23" fmla="*/ 59332 h 498545"/>
                <a:gd name="connsiteX24" fmla="*/ 412978 w 604675"/>
                <a:gd name="connsiteY24" fmla="*/ 78259 h 498545"/>
                <a:gd name="connsiteX25" fmla="*/ 394023 w 604675"/>
                <a:gd name="connsiteY25" fmla="*/ 79735 h 498545"/>
                <a:gd name="connsiteX26" fmla="*/ 249642 w 604675"/>
                <a:gd name="connsiteY26" fmla="*/ 26847 h 498545"/>
                <a:gd name="connsiteX27" fmla="*/ 26887 w 604675"/>
                <a:gd name="connsiteY27" fmla="*/ 249273 h 498545"/>
                <a:gd name="connsiteX28" fmla="*/ 57806 w 604675"/>
                <a:gd name="connsiteY28" fmla="*/ 362432 h 498545"/>
                <a:gd name="connsiteX29" fmla="*/ 59285 w 604675"/>
                <a:gd name="connsiteY29" fmla="*/ 372634 h 498545"/>
                <a:gd name="connsiteX30" fmla="*/ 36297 w 604675"/>
                <a:gd name="connsiteY30" fmla="*/ 459886 h 498545"/>
                <a:gd name="connsiteX31" fmla="*/ 122469 w 604675"/>
                <a:gd name="connsiteY31" fmla="*/ 437200 h 498545"/>
                <a:gd name="connsiteX32" fmla="*/ 132954 w 604675"/>
                <a:gd name="connsiteY32" fmla="*/ 438811 h 498545"/>
                <a:gd name="connsiteX33" fmla="*/ 249642 w 604675"/>
                <a:gd name="connsiteY33" fmla="*/ 471698 h 498545"/>
                <a:gd name="connsiteX34" fmla="*/ 336352 w 604675"/>
                <a:gd name="connsiteY34" fmla="*/ 454248 h 498545"/>
                <a:gd name="connsiteX35" fmla="*/ 353962 w 604675"/>
                <a:gd name="connsiteY35" fmla="*/ 461362 h 498545"/>
                <a:gd name="connsiteX36" fmla="*/ 346837 w 604675"/>
                <a:gd name="connsiteY36" fmla="*/ 478947 h 498545"/>
                <a:gd name="connsiteX37" fmla="*/ 249642 w 604675"/>
                <a:gd name="connsiteY37" fmla="*/ 498545 h 498545"/>
                <a:gd name="connsiteX38" fmla="*/ 123813 w 604675"/>
                <a:gd name="connsiteY38" fmla="*/ 464584 h 498545"/>
                <a:gd name="connsiteX39" fmla="*/ 20837 w 604675"/>
                <a:gd name="connsiteY39" fmla="*/ 491699 h 498545"/>
                <a:gd name="connsiteX40" fmla="*/ 7932 w 604675"/>
                <a:gd name="connsiteY40" fmla="*/ 488209 h 498545"/>
                <a:gd name="connsiteX41" fmla="*/ 4436 w 604675"/>
                <a:gd name="connsiteY41" fmla="*/ 475323 h 498545"/>
                <a:gd name="connsiteX42" fmla="*/ 31861 w 604675"/>
                <a:gd name="connsiteY42" fmla="*/ 371157 h 498545"/>
                <a:gd name="connsiteX43" fmla="*/ 0 w 604675"/>
                <a:gd name="connsiteY43" fmla="*/ 249273 h 498545"/>
                <a:gd name="connsiteX44" fmla="*/ 249642 w 604675"/>
                <a:gd name="connsiteY44" fmla="*/ 0 h 49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4675" h="498545">
                  <a:moveTo>
                    <a:pt x="431539" y="103449"/>
                  </a:moveTo>
                  <a:cubicBezTo>
                    <a:pt x="526979" y="103449"/>
                    <a:pt x="604675" y="181050"/>
                    <a:pt x="604675" y="276507"/>
                  </a:cubicBezTo>
                  <a:cubicBezTo>
                    <a:pt x="604675" y="286174"/>
                    <a:pt x="603868" y="295706"/>
                    <a:pt x="602255" y="305239"/>
                  </a:cubicBezTo>
                  <a:cubicBezTo>
                    <a:pt x="601046" y="312488"/>
                    <a:pt x="594190" y="317456"/>
                    <a:pt x="586797" y="316248"/>
                  </a:cubicBezTo>
                  <a:cubicBezTo>
                    <a:pt x="579538" y="315039"/>
                    <a:pt x="574564" y="308058"/>
                    <a:pt x="575774" y="300808"/>
                  </a:cubicBezTo>
                  <a:cubicBezTo>
                    <a:pt x="577118" y="292753"/>
                    <a:pt x="577791" y="284697"/>
                    <a:pt x="577791" y="276507"/>
                  </a:cubicBezTo>
                  <a:cubicBezTo>
                    <a:pt x="577791" y="195953"/>
                    <a:pt x="512193" y="130301"/>
                    <a:pt x="431539" y="130301"/>
                  </a:cubicBezTo>
                  <a:cubicBezTo>
                    <a:pt x="350751" y="130301"/>
                    <a:pt x="285153" y="195953"/>
                    <a:pt x="285153" y="276507"/>
                  </a:cubicBezTo>
                  <a:cubicBezTo>
                    <a:pt x="285153" y="357062"/>
                    <a:pt x="350751" y="422580"/>
                    <a:pt x="431539" y="422580"/>
                  </a:cubicBezTo>
                  <a:cubicBezTo>
                    <a:pt x="458558" y="422580"/>
                    <a:pt x="485174" y="415196"/>
                    <a:pt x="508160" y="400964"/>
                  </a:cubicBezTo>
                  <a:cubicBezTo>
                    <a:pt x="511252" y="399085"/>
                    <a:pt x="515015" y="398548"/>
                    <a:pt x="518645" y="399487"/>
                  </a:cubicBezTo>
                  <a:lnTo>
                    <a:pt x="569725" y="412913"/>
                  </a:lnTo>
                  <a:lnTo>
                    <a:pt x="556014" y="361090"/>
                  </a:lnTo>
                  <a:cubicBezTo>
                    <a:pt x="554132" y="353840"/>
                    <a:pt x="558434" y="346590"/>
                    <a:pt x="565558" y="344710"/>
                  </a:cubicBezTo>
                  <a:cubicBezTo>
                    <a:pt x="572817" y="342831"/>
                    <a:pt x="580076" y="346993"/>
                    <a:pt x="581958" y="354243"/>
                  </a:cubicBezTo>
                  <a:lnTo>
                    <a:pt x="601583" y="428353"/>
                  </a:lnTo>
                  <a:cubicBezTo>
                    <a:pt x="602793" y="432918"/>
                    <a:pt x="601449" y="437885"/>
                    <a:pt x="598088" y="441242"/>
                  </a:cubicBezTo>
                  <a:cubicBezTo>
                    <a:pt x="594728" y="444598"/>
                    <a:pt x="589754" y="445941"/>
                    <a:pt x="585184" y="444732"/>
                  </a:cubicBezTo>
                  <a:lnTo>
                    <a:pt x="517166" y="426876"/>
                  </a:lnTo>
                  <a:cubicBezTo>
                    <a:pt x="491088" y="441644"/>
                    <a:pt x="461650" y="449431"/>
                    <a:pt x="431539" y="449431"/>
                  </a:cubicBezTo>
                  <a:cubicBezTo>
                    <a:pt x="335965" y="449431"/>
                    <a:pt x="258269" y="371830"/>
                    <a:pt x="258269" y="276507"/>
                  </a:cubicBezTo>
                  <a:cubicBezTo>
                    <a:pt x="258269" y="181050"/>
                    <a:pt x="335965" y="103449"/>
                    <a:pt x="431539" y="103449"/>
                  </a:cubicBezTo>
                  <a:close/>
                  <a:moveTo>
                    <a:pt x="249642" y="0"/>
                  </a:moveTo>
                  <a:cubicBezTo>
                    <a:pt x="308927" y="0"/>
                    <a:pt x="366330" y="21075"/>
                    <a:pt x="411365" y="59332"/>
                  </a:cubicBezTo>
                  <a:cubicBezTo>
                    <a:pt x="417146" y="64164"/>
                    <a:pt x="417818" y="72621"/>
                    <a:pt x="412978" y="78259"/>
                  </a:cubicBezTo>
                  <a:cubicBezTo>
                    <a:pt x="408139" y="83896"/>
                    <a:pt x="399670" y="84568"/>
                    <a:pt x="394023" y="79735"/>
                  </a:cubicBezTo>
                  <a:cubicBezTo>
                    <a:pt x="353828" y="45640"/>
                    <a:pt x="302609" y="26847"/>
                    <a:pt x="249642" y="26847"/>
                  </a:cubicBezTo>
                  <a:cubicBezTo>
                    <a:pt x="126770" y="26847"/>
                    <a:pt x="26887" y="126583"/>
                    <a:pt x="26887" y="249273"/>
                  </a:cubicBezTo>
                  <a:cubicBezTo>
                    <a:pt x="26887" y="289140"/>
                    <a:pt x="37641" y="328202"/>
                    <a:pt x="57806" y="362432"/>
                  </a:cubicBezTo>
                  <a:cubicBezTo>
                    <a:pt x="59688" y="365519"/>
                    <a:pt x="60226" y="369144"/>
                    <a:pt x="59285" y="372634"/>
                  </a:cubicBezTo>
                  <a:lnTo>
                    <a:pt x="36297" y="459886"/>
                  </a:lnTo>
                  <a:lnTo>
                    <a:pt x="122469" y="437200"/>
                  </a:lnTo>
                  <a:cubicBezTo>
                    <a:pt x="126098" y="436261"/>
                    <a:pt x="129862" y="436798"/>
                    <a:pt x="132954" y="438811"/>
                  </a:cubicBezTo>
                  <a:cubicBezTo>
                    <a:pt x="168041" y="460289"/>
                    <a:pt x="208371" y="471698"/>
                    <a:pt x="249642" y="471698"/>
                  </a:cubicBezTo>
                  <a:cubicBezTo>
                    <a:pt x="279755" y="471698"/>
                    <a:pt x="308927" y="465926"/>
                    <a:pt x="336352" y="454248"/>
                  </a:cubicBezTo>
                  <a:cubicBezTo>
                    <a:pt x="343208" y="451429"/>
                    <a:pt x="351139" y="454516"/>
                    <a:pt x="353962" y="461362"/>
                  </a:cubicBezTo>
                  <a:cubicBezTo>
                    <a:pt x="356920" y="468208"/>
                    <a:pt x="353693" y="476128"/>
                    <a:pt x="346837" y="478947"/>
                  </a:cubicBezTo>
                  <a:cubicBezTo>
                    <a:pt x="316052" y="491968"/>
                    <a:pt x="283385" y="498545"/>
                    <a:pt x="249642" y="498545"/>
                  </a:cubicBezTo>
                  <a:cubicBezTo>
                    <a:pt x="205279" y="498545"/>
                    <a:pt x="161992" y="486867"/>
                    <a:pt x="123813" y="464584"/>
                  </a:cubicBezTo>
                  <a:lnTo>
                    <a:pt x="20837" y="491699"/>
                  </a:lnTo>
                  <a:cubicBezTo>
                    <a:pt x="16132" y="492907"/>
                    <a:pt x="11292" y="491565"/>
                    <a:pt x="7932" y="488209"/>
                  </a:cubicBezTo>
                  <a:cubicBezTo>
                    <a:pt x="4571" y="484853"/>
                    <a:pt x="3226" y="479887"/>
                    <a:pt x="4436" y="475323"/>
                  </a:cubicBezTo>
                  <a:lnTo>
                    <a:pt x="31861" y="371157"/>
                  </a:lnTo>
                  <a:cubicBezTo>
                    <a:pt x="11024" y="333974"/>
                    <a:pt x="0" y="291959"/>
                    <a:pt x="0" y="249273"/>
                  </a:cubicBezTo>
                  <a:cubicBezTo>
                    <a:pt x="0" y="111817"/>
                    <a:pt x="111983" y="0"/>
                    <a:pt x="249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EE6F62B-7527-40CB-B174-F47EF0BED7EE}"/>
              </a:ext>
            </a:extLst>
          </p:cNvPr>
          <p:cNvGrpSpPr/>
          <p:nvPr/>
        </p:nvGrpSpPr>
        <p:grpSpPr>
          <a:xfrm>
            <a:off x="8198114" y="3086861"/>
            <a:ext cx="1733019" cy="499077"/>
            <a:chOff x="8198114" y="3193736"/>
            <a:chExt cx="1733019" cy="499077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5421259-98B5-45F4-9FB5-E1367DB3D099}"/>
                </a:ext>
              </a:extLst>
            </p:cNvPr>
            <p:cNvSpPr/>
            <p:nvPr/>
          </p:nvSpPr>
          <p:spPr>
            <a:xfrm>
              <a:off x="8198114" y="3193736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F16D15D-090E-4F90-9A66-3FE181D1710C}"/>
                </a:ext>
              </a:extLst>
            </p:cNvPr>
            <p:cNvSpPr/>
            <p:nvPr/>
          </p:nvSpPr>
          <p:spPr>
            <a:xfrm>
              <a:off x="8720545" y="3281468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附近小程序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8" name="işḻiḑê">
              <a:extLst>
                <a:ext uri="{FF2B5EF4-FFF2-40B4-BE49-F238E27FC236}">
                  <a16:creationId xmlns:a16="http://schemas.microsoft.com/office/drawing/2014/main" id="{1057528A-0874-4C5A-84FA-086944949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40" y="3286744"/>
              <a:ext cx="223423" cy="313062"/>
            </a:xfrm>
            <a:custGeom>
              <a:avLst/>
              <a:gdLst>
                <a:gd name="connsiteX0" fmla="*/ 216954 w 433907"/>
                <a:gd name="connsiteY0" fmla="*/ 195109 h 607992"/>
                <a:gd name="connsiteX1" fmla="*/ 177600 w 433907"/>
                <a:gd name="connsiteY1" fmla="*/ 234418 h 607992"/>
                <a:gd name="connsiteX2" fmla="*/ 216954 w 433907"/>
                <a:gd name="connsiteY2" fmla="*/ 273727 h 607992"/>
                <a:gd name="connsiteX3" fmla="*/ 256308 w 433907"/>
                <a:gd name="connsiteY3" fmla="*/ 234418 h 607992"/>
                <a:gd name="connsiteX4" fmla="*/ 216954 w 433907"/>
                <a:gd name="connsiteY4" fmla="*/ 195109 h 607992"/>
                <a:gd name="connsiteX5" fmla="*/ 216954 w 433907"/>
                <a:gd name="connsiteY5" fmla="*/ 178384 h 607992"/>
                <a:gd name="connsiteX6" fmla="*/ 273052 w 433907"/>
                <a:gd name="connsiteY6" fmla="*/ 234418 h 607992"/>
                <a:gd name="connsiteX7" fmla="*/ 216954 w 433907"/>
                <a:gd name="connsiteY7" fmla="*/ 290346 h 607992"/>
                <a:gd name="connsiteX8" fmla="*/ 160963 w 433907"/>
                <a:gd name="connsiteY8" fmla="*/ 234418 h 607992"/>
                <a:gd name="connsiteX9" fmla="*/ 216954 w 433907"/>
                <a:gd name="connsiteY9" fmla="*/ 178384 h 607992"/>
                <a:gd name="connsiteX10" fmla="*/ 216954 w 433907"/>
                <a:gd name="connsiteY10" fmla="*/ 157185 h 607992"/>
                <a:gd name="connsiteX11" fmla="*/ 139740 w 433907"/>
                <a:gd name="connsiteY11" fmla="*/ 234418 h 607992"/>
                <a:gd name="connsiteX12" fmla="*/ 216954 w 433907"/>
                <a:gd name="connsiteY12" fmla="*/ 311545 h 607992"/>
                <a:gd name="connsiteX13" fmla="*/ 294275 w 433907"/>
                <a:gd name="connsiteY13" fmla="*/ 234418 h 607992"/>
                <a:gd name="connsiteX14" fmla="*/ 216954 w 433907"/>
                <a:gd name="connsiteY14" fmla="*/ 157185 h 607992"/>
                <a:gd name="connsiteX15" fmla="*/ 216954 w 433907"/>
                <a:gd name="connsiteY15" fmla="*/ 140566 h 607992"/>
                <a:gd name="connsiteX16" fmla="*/ 310912 w 433907"/>
                <a:gd name="connsiteY16" fmla="*/ 234418 h 607992"/>
                <a:gd name="connsiteX17" fmla="*/ 216954 w 433907"/>
                <a:gd name="connsiteY17" fmla="*/ 328270 h 607992"/>
                <a:gd name="connsiteX18" fmla="*/ 122996 w 433907"/>
                <a:gd name="connsiteY18" fmla="*/ 234418 h 607992"/>
                <a:gd name="connsiteX19" fmla="*/ 216954 w 433907"/>
                <a:gd name="connsiteY19" fmla="*/ 140566 h 607992"/>
                <a:gd name="connsiteX20" fmla="*/ 216954 w 433907"/>
                <a:gd name="connsiteY20" fmla="*/ 16613 h 607992"/>
                <a:gd name="connsiteX21" fmla="*/ 16746 w 433907"/>
                <a:gd name="connsiteY21" fmla="*/ 216615 h 607992"/>
                <a:gd name="connsiteX22" fmla="*/ 204794 w 433907"/>
                <a:gd name="connsiteY22" fmla="*/ 579131 h 607992"/>
                <a:gd name="connsiteX23" fmla="*/ 211940 w 433907"/>
                <a:gd name="connsiteY23" fmla="*/ 588716 h 607992"/>
                <a:gd name="connsiteX24" fmla="*/ 221967 w 433907"/>
                <a:gd name="connsiteY24" fmla="*/ 588823 h 607992"/>
                <a:gd name="connsiteX25" fmla="*/ 229113 w 433907"/>
                <a:gd name="connsiteY25" fmla="*/ 579025 h 607992"/>
                <a:gd name="connsiteX26" fmla="*/ 417268 w 433907"/>
                <a:gd name="connsiteY26" fmla="*/ 216615 h 607992"/>
                <a:gd name="connsiteX27" fmla="*/ 216954 w 433907"/>
                <a:gd name="connsiteY27" fmla="*/ 16613 h 607992"/>
                <a:gd name="connsiteX28" fmla="*/ 216954 w 433907"/>
                <a:gd name="connsiteY28" fmla="*/ 0 h 607992"/>
                <a:gd name="connsiteX29" fmla="*/ 433907 w 433907"/>
                <a:gd name="connsiteY29" fmla="*/ 216615 h 607992"/>
                <a:gd name="connsiteX30" fmla="*/ 242553 w 433907"/>
                <a:gd name="connsiteY30" fmla="*/ 588929 h 607992"/>
                <a:gd name="connsiteX31" fmla="*/ 235406 w 433907"/>
                <a:gd name="connsiteY31" fmla="*/ 598620 h 607992"/>
                <a:gd name="connsiteX32" fmla="*/ 216954 w 433907"/>
                <a:gd name="connsiteY32" fmla="*/ 607992 h 607992"/>
                <a:gd name="connsiteX33" fmla="*/ 198501 w 433907"/>
                <a:gd name="connsiteY33" fmla="*/ 598620 h 607992"/>
                <a:gd name="connsiteX34" fmla="*/ 191461 w 433907"/>
                <a:gd name="connsiteY34" fmla="*/ 588929 h 607992"/>
                <a:gd name="connsiteX35" fmla="*/ 0 w 433907"/>
                <a:gd name="connsiteY35" fmla="*/ 216615 h 607992"/>
                <a:gd name="connsiteX36" fmla="*/ 216954 w 433907"/>
                <a:gd name="connsiteY36" fmla="*/ 0 h 60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3907" h="607992">
                  <a:moveTo>
                    <a:pt x="216954" y="195109"/>
                  </a:moveTo>
                  <a:cubicBezTo>
                    <a:pt x="195304" y="195109"/>
                    <a:pt x="177600" y="212686"/>
                    <a:pt x="177600" y="234418"/>
                  </a:cubicBezTo>
                  <a:cubicBezTo>
                    <a:pt x="177600" y="256044"/>
                    <a:pt x="195304" y="273727"/>
                    <a:pt x="216954" y="273727"/>
                  </a:cubicBezTo>
                  <a:cubicBezTo>
                    <a:pt x="238711" y="273727"/>
                    <a:pt x="256308" y="256044"/>
                    <a:pt x="256308" y="234418"/>
                  </a:cubicBezTo>
                  <a:cubicBezTo>
                    <a:pt x="256308" y="212686"/>
                    <a:pt x="238711" y="195109"/>
                    <a:pt x="216954" y="195109"/>
                  </a:cubicBezTo>
                  <a:close/>
                  <a:moveTo>
                    <a:pt x="216954" y="178384"/>
                  </a:moveTo>
                  <a:cubicBezTo>
                    <a:pt x="247882" y="178384"/>
                    <a:pt x="273052" y="203525"/>
                    <a:pt x="273052" y="234418"/>
                  </a:cubicBezTo>
                  <a:cubicBezTo>
                    <a:pt x="273052" y="265205"/>
                    <a:pt x="247882" y="290346"/>
                    <a:pt x="216954" y="290346"/>
                  </a:cubicBezTo>
                  <a:cubicBezTo>
                    <a:pt x="186132" y="290346"/>
                    <a:pt x="160963" y="265205"/>
                    <a:pt x="160963" y="234418"/>
                  </a:cubicBezTo>
                  <a:cubicBezTo>
                    <a:pt x="160963" y="203525"/>
                    <a:pt x="186132" y="178384"/>
                    <a:pt x="216954" y="178384"/>
                  </a:cubicBezTo>
                  <a:close/>
                  <a:moveTo>
                    <a:pt x="216954" y="157185"/>
                  </a:moveTo>
                  <a:cubicBezTo>
                    <a:pt x="174401" y="157185"/>
                    <a:pt x="139740" y="191807"/>
                    <a:pt x="139740" y="234418"/>
                  </a:cubicBezTo>
                  <a:cubicBezTo>
                    <a:pt x="139740" y="276923"/>
                    <a:pt x="174401" y="311545"/>
                    <a:pt x="216954" y="311545"/>
                  </a:cubicBezTo>
                  <a:cubicBezTo>
                    <a:pt x="259614" y="311545"/>
                    <a:pt x="294275" y="276923"/>
                    <a:pt x="294275" y="234418"/>
                  </a:cubicBezTo>
                  <a:cubicBezTo>
                    <a:pt x="294275" y="191807"/>
                    <a:pt x="259614" y="157185"/>
                    <a:pt x="216954" y="157185"/>
                  </a:cubicBezTo>
                  <a:close/>
                  <a:moveTo>
                    <a:pt x="216954" y="140566"/>
                  </a:moveTo>
                  <a:cubicBezTo>
                    <a:pt x="268786" y="140566"/>
                    <a:pt x="310912" y="182645"/>
                    <a:pt x="310912" y="234418"/>
                  </a:cubicBezTo>
                  <a:cubicBezTo>
                    <a:pt x="310912" y="286085"/>
                    <a:pt x="268786" y="328270"/>
                    <a:pt x="216954" y="328270"/>
                  </a:cubicBezTo>
                  <a:cubicBezTo>
                    <a:pt x="165229" y="328270"/>
                    <a:pt x="122996" y="286085"/>
                    <a:pt x="122996" y="234418"/>
                  </a:cubicBezTo>
                  <a:cubicBezTo>
                    <a:pt x="122996" y="182645"/>
                    <a:pt x="165229" y="140566"/>
                    <a:pt x="216954" y="140566"/>
                  </a:cubicBezTo>
                  <a:close/>
                  <a:moveTo>
                    <a:pt x="216954" y="16613"/>
                  </a:moveTo>
                  <a:cubicBezTo>
                    <a:pt x="106557" y="16613"/>
                    <a:pt x="16746" y="106284"/>
                    <a:pt x="16746" y="216615"/>
                  </a:cubicBezTo>
                  <a:cubicBezTo>
                    <a:pt x="16746" y="320343"/>
                    <a:pt x="185595" y="552933"/>
                    <a:pt x="204794" y="579131"/>
                  </a:cubicBezTo>
                  <a:lnTo>
                    <a:pt x="211940" y="588716"/>
                  </a:lnTo>
                  <a:cubicBezTo>
                    <a:pt x="214287" y="592018"/>
                    <a:pt x="219727" y="591911"/>
                    <a:pt x="221967" y="588823"/>
                  </a:cubicBezTo>
                  <a:lnTo>
                    <a:pt x="229113" y="579025"/>
                  </a:lnTo>
                  <a:cubicBezTo>
                    <a:pt x="248419" y="552933"/>
                    <a:pt x="417268" y="320663"/>
                    <a:pt x="417268" y="216615"/>
                  </a:cubicBezTo>
                  <a:cubicBezTo>
                    <a:pt x="417268" y="106284"/>
                    <a:pt x="327457" y="16613"/>
                    <a:pt x="216954" y="16613"/>
                  </a:cubicBezTo>
                  <a:close/>
                  <a:moveTo>
                    <a:pt x="216954" y="0"/>
                  </a:moveTo>
                  <a:cubicBezTo>
                    <a:pt x="336630" y="0"/>
                    <a:pt x="433907" y="97125"/>
                    <a:pt x="433907" y="216615"/>
                  </a:cubicBezTo>
                  <a:cubicBezTo>
                    <a:pt x="433907" y="325881"/>
                    <a:pt x="262179" y="562305"/>
                    <a:pt x="242553" y="588929"/>
                  </a:cubicBezTo>
                  <a:lnTo>
                    <a:pt x="235406" y="598620"/>
                  </a:lnTo>
                  <a:cubicBezTo>
                    <a:pt x="231140" y="604478"/>
                    <a:pt x="224207" y="607992"/>
                    <a:pt x="216954" y="607992"/>
                  </a:cubicBezTo>
                  <a:cubicBezTo>
                    <a:pt x="209700" y="607992"/>
                    <a:pt x="202874" y="604478"/>
                    <a:pt x="198501" y="598620"/>
                  </a:cubicBezTo>
                  <a:lnTo>
                    <a:pt x="191461" y="588929"/>
                  </a:lnTo>
                  <a:cubicBezTo>
                    <a:pt x="159462" y="545478"/>
                    <a:pt x="0" y="323325"/>
                    <a:pt x="0" y="216615"/>
                  </a:cubicBezTo>
                  <a:cubicBezTo>
                    <a:pt x="0" y="97125"/>
                    <a:pt x="97384" y="0"/>
                    <a:pt x="21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F9009A8-EE63-4A66-8E8C-84ABBD783AAF}"/>
              </a:ext>
            </a:extLst>
          </p:cNvPr>
          <p:cNvGrpSpPr/>
          <p:nvPr/>
        </p:nvGrpSpPr>
        <p:grpSpPr>
          <a:xfrm>
            <a:off x="1676810" y="4162125"/>
            <a:ext cx="2348572" cy="499077"/>
            <a:chOff x="1676810" y="4269000"/>
            <a:chExt cx="2348572" cy="499077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0EA683E-FA53-4B38-8305-F82E8B8BDB76}"/>
                </a:ext>
              </a:extLst>
            </p:cNvPr>
            <p:cNvSpPr/>
            <p:nvPr/>
          </p:nvSpPr>
          <p:spPr>
            <a:xfrm>
              <a:off x="3526305" y="4269000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8090EC9-F322-4E5F-806A-280E27EE40C1}"/>
                </a:ext>
              </a:extLst>
            </p:cNvPr>
            <p:cNvSpPr/>
            <p:nvPr/>
          </p:nvSpPr>
          <p:spPr>
            <a:xfrm>
              <a:off x="1676810" y="4356732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小程序跳转小程序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0" name="browser_151395">
              <a:extLst>
                <a:ext uri="{FF2B5EF4-FFF2-40B4-BE49-F238E27FC236}">
                  <a16:creationId xmlns:a16="http://schemas.microsoft.com/office/drawing/2014/main" id="{3C113896-A72F-413B-8608-2FB751ABAA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23303" y="4374872"/>
              <a:ext cx="305079" cy="304582"/>
            </a:xfrm>
            <a:custGeom>
              <a:avLst/>
              <a:gdLst>
                <a:gd name="connsiteX0" fmla="*/ 240268 w 606580"/>
                <a:gd name="connsiteY0" fmla="*/ 381732 h 605592"/>
                <a:gd name="connsiteX1" fmla="*/ 217996 w 606580"/>
                <a:gd name="connsiteY1" fmla="*/ 388685 h 605592"/>
                <a:gd name="connsiteX2" fmla="*/ 173335 w 606580"/>
                <a:gd name="connsiteY2" fmla="*/ 420851 h 605592"/>
                <a:gd name="connsiteX3" fmla="*/ 165072 w 606580"/>
                <a:gd name="connsiteY3" fmla="*/ 472114 h 605592"/>
                <a:gd name="connsiteX4" fmla="*/ 216417 w 606580"/>
                <a:gd name="connsiteY4" fmla="*/ 480457 h 605592"/>
                <a:gd name="connsiteX5" fmla="*/ 261078 w 606580"/>
                <a:gd name="connsiteY5" fmla="*/ 448290 h 605592"/>
                <a:gd name="connsiteX6" fmla="*/ 275562 w 606580"/>
                <a:gd name="connsiteY6" fmla="*/ 411118 h 605592"/>
                <a:gd name="connsiteX7" fmla="*/ 255042 w 606580"/>
                <a:gd name="connsiteY7" fmla="*/ 424930 h 605592"/>
                <a:gd name="connsiteX8" fmla="*/ 247800 w 606580"/>
                <a:gd name="connsiteY8" fmla="*/ 427155 h 605592"/>
                <a:gd name="connsiteX9" fmla="*/ 237122 w 606580"/>
                <a:gd name="connsiteY9" fmla="*/ 421500 h 605592"/>
                <a:gd name="connsiteX10" fmla="*/ 240558 w 606580"/>
                <a:gd name="connsiteY10" fmla="*/ 403609 h 605592"/>
                <a:gd name="connsiteX11" fmla="*/ 261913 w 606580"/>
                <a:gd name="connsiteY11" fmla="*/ 389241 h 605592"/>
                <a:gd name="connsiteX12" fmla="*/ 240268 w 606580"/>
                <a:gd name="connsiteY12" fmla="*/ 381732 h 605592"/>
                <a:gd name="connsiteX13" fmla="*/ 417331 w 606580"/>
                <a:gd name="connsiteY13" fmla="*/ 266704 h 605592"/>
                <a:gd name="connsiteX14" fmla="*/ 389952 w 606580"/>
                <a:gd name="connsiteY14" fmla="*/ 273181 h 605592"/>
                <a:gd name="connsiteX15" fmla="*/ 345292 w 606580"/>
                <a:gd name="connsiteY15" fmla="*/ 305348 h 605592"/>
                <a:gd name="connsiteX16" fmla="*/ 330900 w 606580"/>
                <a:gd name="connsiteY16" fmla="*/ 342798 h 605592"/>
                <a:gd name="connsiteX17" fmla="*/ 348634 w 606580"/>
                <a:gd name="connsiteY17" fmla="*/ 330840 h 605592"/>
                <a:gd name="connsiteX18" fmla="*/ 366554 w 606580"/>
                <a:gd name="connsiteY18" fmla="*/ 334363 h 605592"/>
                <a:gd name="connsiteX19" fmla="*/ 363026 w 606580"/>
                <a:gd name="connsiteY19" fmla="*/ 352254 h 605592"/>
                <a:gd name="connsiteX20" fmla="*/ 344735 w 606580"/>
                <a:gd name="connsiteY20" fmla="*/ 364583 h 605592"/>
                <a:gd name="connsiteX21" fmla="*/ 388374 w 606580"/>
                <a:gd name="connsiteY21" fmla="*/ 364954 h 605592"/>
                <a:gd name="connsiteX22" fmla="*/ 433034 w 606580"/>
                <a:gd name="connsiteY22" fmla="*/ 332787 h 605592"/>
                <a:gd name="connsiteX23" fmla="*/ 441298 w 606580"/>
                <a:gd name="connsiteY23" fmla="*/ 281432 h 605592"/>
                <a:gd name="connsiteX24" fmla="*/ 417331 w 606580"/>
                <a:gd name="connsiteY24" fmla="*/ 266704 h 605592"/>
                <a:gd name="connsiteX25" fmla="*/ 421196 w 606580"/>
                <a:gd name="connsiteY25" fmla="*/ 241478 h 605592"/>
                <a:gd name="connsiteX26" fmla="*/ 462003 w 606580"/>
                <a:gd name="connsiteY26" fmla="*/ 266600 h 605592"/>
                <a:gd name="connsiteX27" fmla="*/ 447890 w 606580"/>
                <a:gd name="connsiteY27" fmla="*/ 353922 h 605592"/>
                <a:gd name="connsiteX28" fmla="*/ 403787 w 606580"/>
                <a:gd name="connsiteY28" fmla="*/ 385625 h 605592"/>
                <a:gd name="connsiteX29" fmla="*/ 323008 w 606580"/>
                <a:gd name="connsiteY29" fmla="*/ 379229 h 605592"/>
                <a:gd name="connsiteX30" fmla="*/ 297660 w 606580"/>
                <a:gd name="connsiteY30" fmla="*/ 396286 h 605592"/>
                <a:gd name="connsiteX31" fmla="*/ 275841 w 606580"/>
                <a:gd name="connsiteY31" fmla="*/ 469333 h 605592"/>
                <a:gd name="connsiteX32" fmla="*/ 231830 w 606580"/>
                <a:gd name="connsiteY32" fmla="*/ 501129 h 605592"/>
                <a:gd name="connsiteX33" fmla="*/ 144366 w 606580"/>
                <a:gd name="connsiteY33" fmla="*/ 487038 h 605592"/>
                <a:gd name="connsiteX34" fmla="*/ 158479 w 606580"/>
                <a:gd name="connsiteY34" fmla="*/ 399716 h 605592"/>
                <a:gd name="connsiteX35" fmla="*/ 202583 w 606580"/>
                <a:gd name="connsiteY35" fmla="*/ 368013 h 605592"/>
                <a:gd name="connsiteX36" fmla="*/ 283640 w 606580"/>
                <a:gd name="connsiteY36" fmla="*/ 374594 h 605592"/>
                <a:gd name="connsiteX37" fmla="*/ 308802 w 606580"/>
                <a:gd name="connsiteY37" fmla="*/ 357630 h 605592"/>
                <a:gd name="connsiteX38" fmla="*/ 330529 w 606580"/>
                <a:gd name="connsiteY38" fmla="*/ 284213 h 605592"/>
                <a:gd name="connsiteX39" fmla="*/ 374539 w 606580"/>
                <a:gd name="connsiteY39" fmla="*/ 252509 h 605592"/>
                <a:gd name="connsiteX40" fmla="*/ 421196 w 606580"/>
                <a:gd name="connsiteY40" fmla="*/ 241478 h 605592"/>
                <a:gd name="connsiteX41" fmla="*/ 25812 w 606580"/>
                <a:gd name="connsiteY41" fmla="*/ 164074 h 605592"/>
                <a:gd name="connsiteX42" fmla="*/ 25812 w 606580"/>
                <a:gd name="connsiteY42" fmla="*/ 579822 h 605592"/>
                <a:gd name="connsiteX43" fmla="*/ 580768 w 606580"/>
                <a:gd name="connsiteY43" fmla="*/ 579822 h 605592"/>
                <a:gd name="connsiteX44" fmla="*/ 580768 w 606580"/>
                <a:gd name="connsiteY44" fmla="*/ 164074 h 605592"/>
                <a:gd name="connsiteX45" fmla="*/ 516680 w 606580"/>
                <a:gd name="connsiteY45" fmla="*/ 72753 h 605592"/>
                <a:gd name="connsiteX46" fmla="*/ 542507 w 606580"/>
                <a:gd name="connsiteY46" fmla="*/ 72753 h 605592"/>
                <a:gd name="connsiteX47" fmla="*/ 542507 w 606580"/>
                <a:gd name="connsiteY47" fmla="*/ 93358 h 605592"/>
                <a:gd name="connsiteX48" fmla="*/ 516680 w 606580"/>
                <a:gd name="connsiteY48" fmla="*/ 93358 h 605592"/>
                <a:gd name="connsiteX49" fmla="*/ 462203 w 606580"/>
                <a:gd name="connsiteY49" fmla="*/ 72753 h 605592"/>
                <a:gd name="connsiteX50" fmla="*/ 488030 w 606580"/>
                <a:gd name="connsiteY50" fmla="*/ 72753 h 605592"/>
                <a:gd name="connsiteX51" fmla="*/ 488030 w 606580"/>
                <a:gd name="connsiteY51" fmla="*/ 93358 h 605592"/>
                <a:gd name="connsiteX52" fmla="*/ 462203 w 606580"/>
                <a:gd name="connsiteY52" fmla="*/ 93358 h 605592"/>
                <a:gd name="connsiteX53" fmla="*/ 407656 w 606580"/>
                <a:gd name="connsiteY53" fmla="*/ 72753 h 605592"/>
                <a:gd name="connsiteX54" fmla="*/ 433483 w 606580"/>
                <a:gd name="connsiteY54" fmla="*/ 72753 h 605592"/>
                <a:gd name="connsiteX55" fmla="*/ 433483 w 606580"/>
                <a:gd name="connsiteY55" fmla="*/ 93358 h 605592"/>
                <a:gd name="connsiteX56" fmla="*/ 407656 w 606580"/>
                <a:gd name="connsiteY56" fmla="*/ 93358 h 605592"/>
                <a:gd name="connsiteX57" fmla="*/ 60616 w 606580"/>
                <a:gd name="connsiteY57" fmla="*/ 70142 h 605592"/>
                <a:gd name="connsiteX58" fmla="*/ 280145 w 606580"/>
                <a:gd name="connsiteY58" fmla="*/ 70142 h 605592"/>
                <a:gd name="connsiteX59" fmla="*/ 280145 w 606580"/>
                <a:gd name="connsiteY59" fmla="*/ 95969 h 605592"/>
                <a:gd name="connsiteX60" fmla="*/ 60616 w 606580"/>
                <a:gd name="connsiteY60" fmla="*/ 95969 h 605592"/>
                <a:gd name="connsiteX61" fmla="*/ 25812 w 606580"/>
                <a:gd name="connsiteY61" fmla="*/ 25770 h 605592"/>
                <a:gd name="connsiteX62" fmla="*/ 25812 w 606580"/>
                <a:gd name="connsiteY62" fmla="*/ 138305 h 605592"/>
                <a:gd name="connsiteX63" fmla="*/ 580768 w 606580"/>
                <a:gd name="connsiteY63" fmla="*/ 138305 h 605592"/>
                <a:gd name="connsiteX64" fmla="*/ 580768 w 606580"/>
                <a:gd name="connsiteY64" fmla="*/ 25770 h 605592"/>
                <a:gd name="connsiteX65" fmla="*/ 0 w 606580"/>
                <a:gd name="connsiteY65" fmla="*/ 0 h 605592"/>
                <a:gd name="connsiteX66" fmla="*/ 606580 w 606580"/>
                <a:gd name="connsiteY66" fmla="*/ 0 h 605592"/>
                <a:gd name="connsiteX67" fmla="*/ 606580 w 606580"/>
                <a:gd name="connsiteY67" fmla="*/ 605592 h 605592"/>
                <a:gd name="connsiteX68" fmla="*/ 0 w 606580"/>
                <a:gd name="connsiteY68" fmla="*/ 605592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6580" h="605592">
                  <a:moveTo>
                    <a:pt x="240268" y="381732"/>
                  </a:moveTo>
                  <a:cubicBezTo>
                    <a:pt x="232550" y="381570"/>
                    <a:pt x="224727" y="383818"/>
                    <a:pt x="217996" y="388685"/>
                  </a:cubicBezTo>
                  <a:lnTo>
                    <a:pt x="173335" y="420851"/>
                  </a:lnTo>
                  <a:cubicBezTo>
                    <a:pt x="156808" y="432717"/>
                    <a:pt x="153094" y="455706"/>
                    <a:pt x="165072" y="472114"/>
                  </a:cubicBezTo>
                  <a:cubicBezTo>
                    <a:pt x="176956" y="488614"/>
                    <a:pt x="199983" y="492322"/>
                    <a:pt x="216417" y="480457"/>
                  </a:cubicBezTo>
                  <a:lnTo>
                    <a:pt x="261078" y="448290"/>
                  </a:lnTo>
                  <a:cubicBezTo>
                    <a:pt x="273148" y="439576"/>
                    <a:pt x="278347" y="424837"/>
                    <a:pt x="275562" y="411118"/>
                  </a:cubicBezTo>
                  <a:lnTo>
                    <a:pt x="255042" y="424930"/>
                  </a:lnTo>
                  <a:cubicBezTo>
                    <a:pt x="252814" y="426506"/>
                    <a:pt x="250307" y="427155"/>
                    <a:pt x="247800" y="427155"/>
                  </a:cubicBezTo>
                  <a:cubicBezTo>
                    <a:pt x="243715" y="427155"/>
                    <a:pt x="239629" y="425208"/>
                    <a:pt x="237122" y="421500"/>
                  </a:cubicBezTo>
                  <a:cubicBezTo>
                    <a:pt x="233130" y="415567"/>
                    <a:pt x="234708" y="407595"/>
                    <a:pt x="240558" y="403609"/>
                  </a:cubicBezTo>
                  <a:lnTo>
                    <a:pt x="261913" y="389241"/>
                  </a:lnTo>
                  <a:cubicBezTo>
                    <a:pt x="255599" y="384467"/>
                    <a:pt x="247986" y="381894"/>
                    <a:pt x="240268" y="381732"/>
                  </a:cubicBezTo>
                  <a:close/>
                  <a:moveTo>
                    <a:pt x="417331" y="266704"/>
                  </a:moveTo>
                  <a:cubicBezTo>
                    <a:pt x="408034" y="265209"/>
                    <a:pt x="398169" y="267249"/>
                    <a:pt x="389952" y="273181"/>
                  </a:cubicBezTo>
                  <a:lnTo>
                    <a:pt x="345292" y="305348"/>
                  </a:lnTo>
                  <a:cubicBezTo>
                    <a:pt x="333128" y="314154"/>
                    <a:pt x="327929" y="328986"/>
                    <a:pt x="330900" y="342798"/>
                  </a:cubicBezTo>
                  <a:lnTo>
                    <a:pt x="348634" y="330840"/>
                  </a:lnTo>
                  <a:cubicBezTo>
                    <a:pt x="354484" y="326854"/>
                    <a:pt x="362562" y="328430"/>
                    <a:pt x="366554" y="334363"/>
                  </a:cubicBezTo>
                  <a:cubicBezTo>
                    <a:pt x="370547" y="340203"/>
                    <a:pt x="368968" y="348268"/>
                    <a:pt x="363026" y="352254"/>
                  </a:cubicBezTo>
                  <a:lnTo>
                    <a:pt x="344735" y="364583"/>
                  </a:lnTo>
                  <a:cubicBezTo>
                    <a:pt x="357269" y="373945"/>
                    <a:pt x="375003" y="374594"/>
                    <a:pt x="388374" y="364954"/>
                  </a:cubicBezTo>
                  <a:lnTo>
                    <a:pt x="433034" y="332787"/>
                  </a:lnTo>
                  <a:cubicBezTo>
                    <a:pt x="449561" y="320921"/>
                    <a:pt x="453275" y="297932"/>
                    <a:pt x="441298" y="281432"/>
                  </a:cubicBezTo>
                  <a:cubicBezTo>
                    <a:pt x="435355" y="273228"/>
                    <a:pt x="426627" y="268199"/>
                    <a:pt x="417331" y="266704"/>
                  </a:cubicBezTo>
                  <a:close/>
                  <a:moveTo>
                    <a:pt x="421196" y="241478"/>
                  </a:moveTo>
                  <a:cubicBezTo>
                    <a:pt x="437027" y="244028"/>
                    <a:pt x="451882" y="252602"/>
                    <a:pt x="462003" y="266600"/>
                  </a:cubicBezTo>
                  <a:cubicBezTo>
                    <a:pt x="482244" y="294595"/>
                    <a:pt x="475930" y="333714"/>
                    <a:pt x="447890" y="353922"/>
                  </a:cubicBezTo>
                  <a:lnTo>
                    <a:pt x="403787" y="385625"/>
                  </a:lnTo>
                  <a:cubicBezTo>
                    <a:pt x="378532" y="403795"/>
                    <a:pt x="344270" y="400550"/>
                    <a:pt x="323008" y="379229"/>
                  </a:cubicBezTo>
                  <a:lnTo>
                    <a:pt x="297660" y="396286"/>
                  </a:lnTo>
                  <a:cubicBezTo>
                    <a:pt x="307595" y="422056"/>
                    <a:pt x="299424" y="452369"/>
                    <a:pt x="275841" y="469333"/>
                  </a:cubicBezTo>
                  <a:lnTo>
                    <a:pt x="231830" y="501129"/>
                  </a:lnTo>
                  <a:cubicBezTo>
                    <a:pt x="203790" y="521337"/>
                    <a:pt x="164700" y="515034"/>
                    <a:pt x="144366" y="487038"/>
                  </a:cubicBezTo>
                  <a:cubicBezTo>
                    <a:pt x="124125" y="459043"/>
                    <a:pt x="130439" y="419924"/>
                    <a:pt x="158479" y="399716"/>
                  </a:cubicBezTo>
                  <a:lnTo>
                    <a:pt x="202583" y="368013"/>
                  </a:lnTo>
                  <a:cubicBezTo>
                    <a:pt x="227930" y="349751"/>
                    <a:pt x="262285" y="353088"/>
                    <a:pt x="283640" y="374594"/>
                  </a:cubicBezTo>
                  <a:lnTo>
                    <a:pt x="308802" y="357630"/>
                  </a:lnTo>
                  <a:cubicBezTo>
                    <a:pt x="298681" y="331767"/>
                    <a:pt x="306852" y="301269"/>
                    <a:pt x="330529" y="284213"/>
                  </a:cubicBezTo>
                  <a:lnTo>
                    <a:pt x="374539" y="252509"/>
                  </a:lnTo>
                  <a:cubicBezTo>
                    <a:pt x="388559" y="242405"/>
                    <a:pt x="405365" y="238929"/>
                    <a:pt x="421196" y="241478"/>
                  </a:cubicBezTo>
                  <a:close/>
                  <a:moveTo>
                    <a:pt x="25812" y="164074"/>
                  </a:moveTo>
                  <a:lnTo>
                    <a:pt x="25812" y="579822"/>
                  </a:lnTo>
                  <a:lnTo>
                    <a:pt x="580768" y="579822"/>
                  </a:lnTo>
                  <a:lnTo>
                    <a:pt x="580768" y="164074"/>
                  </a:lnTo>
                  <a:close/>
                  <a:moveTo>
                    <a:pt x="516680" y="72753"/>
                  </a:moveTo>
                  <a:lnTo>
                    <a:pt x="542507" y="72753"/>
                  </a:lnTo>
                  <a:lnTo>
                    <a:pt x="542507" y="93358"/>
                  </a:lnTo>
                  <a:lnTo>
                    <a:pt x="516680" y="93358"/>
                  </a:lnTo>
                  <a:close/>
                  <a:moveTo>
                    <a:pt x="462203" y="72753"/>
                  </a:moveTo>
                  <a:lnTo>
                    <a:pt x="488030" y="72753"/>
                  </a:lnTo>
                  <a:lnTo>
                    <a:pt x="488030" y="93358"/>
                  </a:lnTo>
                  <a:lnTo>
                    <a:pt x="462203" y="93358"/>
                  </a:lnTo>
                  <a:close/>
                  <a:moveTo>
                    <a:pt x="407656" y="72753"/>
                  </a:moveTo>
                  <a:lnTo>
                    <a:pt x="433483" y="72753"/>
                  </a:lnTo>
                  <a:lnTo>
                    <a:pt x="433483" y="93358"/>
                  </a:lnTo>
                  <a:lnTo>
                    <a:pt x="407656" y="93358"/>
                  </a:lnTo>
                  <a:close/>
                  <a:moveTo>
                    <a:pt x="60616" y="70142"/>
                  </a:moveTo>
                  <a:lnTo>
                    <a:pt x="280145" y="70142"/>
                  </a:lnTo>
                  <a:lnTo>
                    <a:pt x="280145" y="95969"/>
                  </a:lnTo>
                  <a:lnTo>
                    <a:pt x="60616" y="95969"/>
                  </a:lnTo>
                  <a:close/>
                  <a:moveTo>
                    <a:pt x="25812" y="25770"/>
                  </a:moveTo>
                  <a:lnTo>
                    <a:pt x="25812" y="138305"/>
                  </a:lnTo>
                  <a:lnTo>
                    <a:pt x="580768" y="138305"/>
                  </a:lnTo>
                  <a:lnTo>
                    <a:pt x="580768" y="25770"/>
                  </a:lnTo>
                  <a:close/>
                  <a:moveTo>
                    <a:pt x="0" y="0"/>
                  </a:moveTo>
                  <a:lnTo>
                    <a:pt x="606580" y="0"/>
                  </a:lnTo>
                  <a:lnTo>
                    <a:pt x="606580" y="605592"/>
                  </a:lnTo>
                  <a:lnTo>
                    <a:pt x="0" y="6055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36505B9B-54A1-46A6-91CC-C395E733C1FE}"/>
              </a:ext>
            </a:extLst>
          </p:cNvPr>
          <p:cNvCxnSpPr/>
          <p:nvPr/>
        </p:nvCxnSpPr>
        <p:spPr>
          <a:xfrm>
            <a:off x="4762005" y="3451764"/>
            <a:ext cx="264819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0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A581949-0EE0-4D52-AF6F-6F19C4B037AD}"/>
              </a:ext>
            </a:extLst>
          </p:cNvPr>
          <p:cNvGrpSpPr/>
          <p:nvPr/>
        </p:nvGrpSpPr>
        <p:grpSpPr>
          <a:xfrm>
            <a:off x="1674838" y="1617882"/>
            <a:ext cx="8842323" cy="3915613"/>
            <a:chOff x="807521" y="1126600"/>
            <a:chExt cx="10398660" cy="4604800"/>
          </a:xfrm>
        </p:grpSpPr>
        <p:pic>
          <p:nvPicPr>
            <p:cNvPr id="9" name="图片 8" descr="图片包含 屏幕截图&#10;&#10;已生成极高可信度的说明">
              <a:extLst>
                <a:ext uri="{FF2B5EF4-FFF2-40B4-BE49-F238E27FC236}">
                  <a16:creationId xmlns:a16="http://schemas.microsoft.com/office/drawing/2014/main" id="{814BACCF-9CC8-404B-99FE-BF3CD67D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981" y="1126600"/>
              <a:ext cx="2590200" cy="4604800"/>
            </a:xfrm>
            <a:prstGeom prst="rect">
              <a:avLst/>
            </a:prstGeom>
          </p:spPr>
        </p:pic>
        <p:pic>
          <p:nvPicPr>
            <p:cNvPr id="7" name="图片 6" descr="图片包含 屏幕截图&#10;&#10;已生成极高可信度的说明">
              <a:extLst>
                <a:ext uri="{FF2B5EF4-FFF2-40B4-BE49-F238E27FC236}">
                  <a16:creationId xmlns:a16="http://schemas.microsoft.com/office/drawing/2014/main" id="{60396AA8-18DE-4CBD-9FFD-DEAA90AC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660" y="1126600"/>
              <a:ext cx="2590200" cy="4604800"/>
            </a:xfrm>
            <a:prstGeom prst="rect">
              <a:avLst/>
            </a:prstGeom>
          </p:spPr>
        </p:pic>
        <p:pic>
          <p:nvPicPr>
            <p:cNvPr id="5" name="图片 4" descr="图片包含 屏幕截图&#10;&#10;已生成极高可信度的说明">
              <a:extLst>
                <a:ext uri="{FF2B5EF4-FFF2-40B4-BE49-F238E27FC236}">
                  <a16:creationId xmlns:a16="http://schemas.microsoft.com/office/drawing/2014/main" id="{5706F99A-596B-4F00-A402-8F339DFA4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340" y="1126600"/>
              <a:ext cx="2590200" cy="46048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55A17B-E9EC-4E3D-8792-50DE284A914B}"/>
                </a:ext>
              </a:extLst>
            </p:cNvPr>
            <p:cNvSpPr/>
            <p:nvPr/>
          </p:nvSpPr>
          <p:spPr>
            <a:xfrm>
              <a:off x="807521" y="4379131"/>
              <a:ext cx="2873829" cy="4868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F211E0C-4E73-4FCC-8E68-C399C225AC70}"/>
                </a:ext>
              </a:extLst>
            </p:cNvPr>
            <p:cNvSpPr/>
            <p:nvPr/>
          </p:nvSpPr>
          <p:spPr>
            <a:xfrm>
              <a:off x="6960222" y="1274139"/>
              <a:ext cx="488172" cy="4393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C6D12A3-0733-41A6-9BA2-DC964BCCD825}"/>
              </a:ext>
            </a:extLst>
          </p:cNvPr>
          <p:cNvSpPr txBox="1"/>
          <p:nvPr/>
        </p:nvSpPr>
        <p:spPr>
          <a:xfrm>
            <a:off x="3295382" y="594118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数据在云端，无需安装，不占内存，也不用强制关注，即扫即看即用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用完之后，小程序按照浏览时间自动排序，简单方便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B3636F3-78E4-479F-B2FC-169386236C71}"/>
              </a:ext>
            </a:extLst>
          </p:cNvPr>
          <p:cNvCxnSpPr/>
          <p:nvPr/>
        </p:nvCxnSpPr>
        <p:spPr>
          <a:xfrm>
            <a:off x="4528458" y="1890013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E6EAF87-481F-40AF-809E-23121C0E9D88}"/>
              </a:ext>
            </a:extLst>
          </p:cNvPr>
          <p:cNvCxnSpPr/>
          <p:nvPr/>
        </p:nvCxnSpPr>
        <p:spPr>
          <a:xfrm>
            <a:off x="7806047" y="1890013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B27BC27-74DE-4A1A-9947-A30AD281B7C8}"/>
              </a:ext>
            </a:extLst>
          </p:cNvPr>
          <p:cNvGrpSpPr/>
          <p:nvPr/>
        </p:nvGrpSpPr>
        <p:grpSpPr>
          <a:xfrm>
            <a:off x="3872315" y="598324"/>
            <a:ext cx="4447371" cy="769441"/>
            <a:chOff x="3782546" y="420011"/>
            <a:chExt cx="4447371" cy="76944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233D229-0F08-4D96-986D-59F234F7A41A}"/>
                </a:ext>
              </a:extLst>
            </p:cNvPr>
            <p:cNvGrpSpPr/>
            <p:nvPr/>
          </p:nvGrpSpPr>
          <p:grpSpPr>
            <a:xfrm>
              <a:off x="3782546" y="420011"/>
              <a:ext cx="4447371" cy="769441"/>
              <a:chOff x="4593025" y="420011"/>
              <a:chExt cx="4447371" cy="76944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414F34D-C9EA-440F-A14B-F685E59DFA1C}"/>
                  </a:ext>
                </a:extLst>
              </p:cNvPr>
              <p:cNvSpPr/>
              <p:nvPr/>
            </p:nvSpPr>
            <p:spPr>
              <a:xfrm>
                <a:off x="4593025" y="420011"/>
                <a:ext cx="30059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4400" b="1" dirty="0">
                    <a:cs typeface="+mn-ea"/>
                    <a:sym typeface="+mn-lt"/>
                  </a:rPr>
                  <a:t>小程序入口</a:t>
                </a:r>
                <a:endParaRPr lang="en-US" altLang="zh-CN" sz="4400" b="1" dirty="0">
                  <a:cs typeface="+mn-ea"/>
                  <a:sym typeface="+mn-lt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FF0A6EA-10D8-41AD-A358-37B4EB8F4993}"/>
                  </a:ext>
                </a:extLst>
              </p:cNvPr>
              <p:cNvSpPr txBox="1"/>
              <p:nvPr/>
            </p:nvSpPr>
            <p:spPr>
              <a:xfrm>
                <a:off x="7598976" y="543121"/>
                <a:ext cx="14414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发现：小程序</a:t>
                </a:r>
                <a:endParaRPr lang="en-US" altLang="zh-CN" sz="14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群聊：群小程序</a:t>
                </a: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76865AD-C4B7-4998-AD8A-3F9A84315D67}"/>
                </a:ext>
              </a:extLst>
            </p:cNvPr>
            <p:cNvCxnSpPr/>
            <p:nvPr/>
          </p:nvCxnSpPr>
          <p:spPr>
            <a:xfrm>
              <a:off x="6740997" y="606878"/>
              <a:ext cx="0" cy="395706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80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CAEA9DC-6165-44A7-A665-6E91D0BC846D}"/>
              </a:ext>
            </a:extLst>
          </p:cNvPr>
          <p:cNvSpPr/>
          <p:nvPr/>
        </p:nvSpPr>
        <p:spPr>
          <a:xfrm>
            <a:off x="1157144" y="1851586"/>
            <a:ext cx="4786814" cy="40036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7A3D5F-1F29-4817-8BD7-7B05B2E3C8A7}"/>
              </a:ext>
            </a:extLst>
          </p:cNvPr>
          <p:cNvSpPr/>
          <p:nvPr/>
        </p:nvSpPr>
        <p:spPr>
          <a:xfrm>
            <a:off x="6208775" y="1851586"/>
            <a:ext cx="4786814" cy="40036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EB71F5-3294-482D-9B53-D0A9B470ECE8}"/>
              </a:ext>
            </a:extLst>
          </p:cNvPr>
          <p:cNvSpPr/>
          <p:nvPr/>
        </p:nvSpPr>
        <p:spPr>
          <a:xfrm>
            <a:off x="4875153" y="63161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基本形态</a:t>
            </a:r>
            <a:endParaRPr lang="zh-CN" altLang="en-US" sz="4400" b="1" dirty="0"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745CD7-1DAE-46BC-BF7B-A7D22B7969C5}"/>
              </a:ext>
            </a:extLst>
          </p:cNvPr>
          <p:cNvSpPr/>
          <p:nvPr/>
        </p:nvSpPr>
        <p:spPr>
          <a:xfrm>
            <a:off x="7932768" y="1522492"/>
            <a:ext cx="133882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电商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903317-E7D2-407E-8FB5-01B8DFCF2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49" y="1851586"/>
            <a:ext cx="4522094" cy="40036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03A5C9-13EC-443B-AC05-739633E7C77F}"/>
              </a:ext>
            </a:extLst>
          </p:cNvPr>
          <p:cNvSpPr/>
          <p:nvPr/>
        </p:nvSpPr>
        <p:spPr>
          <a:xfrm>
            <a:off x="2881135" y="1527417"/>
            <a:ext cx="133882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门店小程序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 descr="图片包含 屏幕截图&#10;&#10;已生成高可信度的说明">
            <a:extLst>
              <a:ext uri="{FF2B5EF4-FFF2-40B4-BE49-F238E27FC236}">
                <a16:creationId xmlns:a16="http://schemas.microsoft.com/office/drawing/2014/main" id="{7485D846-0F8C-43B9-BA07-55F9894E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07" y="2096017"/>
            <a:ext cx="2058158" cy="3658946"/>
          </a:xfrm>
          <a:prstGeom prst="rect">
            <a:avLst/>
          </a:prstGeom>
        </p:spPr>
      </p:pic>
      <p:pic>
        <p:nvPicPr>
          <p:cNvPr id="11" name="图片 10" descr="图片包含 屏幕截图&#10;&#10;已生成极高可信度的说明">
            <a:extLst>
              <a:ext uri="{FF2B5EF4-FFF2-40B4-BE49-F238E27FC236}">
                <a16:creationId xmlns:a16="http://schemas.microsoft.com/office/drawing/2014/main" id="{715BA9B1-B6D1-4286-810C-CA46EC69E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22" y="2101330"/>
            <a:ext cx="2055169" cy="36536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18FA12E-75BC-483D-9003-2BDF51017716}"/>
              </a:ext>
            </a:extLst>
          </p:cNvPr>
          <p:cNvSpPr/>
          <p:nvPr/>
        </p:nvSpPr>
        <p:spPr>
          <a:xfrm>
            <a:off x="7881472" y="592933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第三方技术开发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EE149E-6B7F-4AC8-B0F7-AECBE25F911B}"/>
              </a:ext>
            </a:extLst>
          </p:cNvPr>
          <p:cNvSpPr/>
          <p:nvPr/>
        </p:nvSpPr>
        <p:spPr>
          <a:xfrm>
            <a:off x="2185432" y="5995744"/>
            <a:ext cx="2730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公众号后台直接生成，绑定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家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66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>
            <a:extLst>
              <a:ext uri="{FF2B5EF4-FFF2-40B4-BE49-F238E27FC236}">
                <a16:creationId xmlns:a16="http://schemas.microsoft.com/office/drawing/2014/main" id="{98633BE5-400D-4A16-94BD-98DA2A072514}"/>
              </a:ext>
            </a:extLst>
          </p:cNvPr>
          <p:cNvSpPr/>
          <p:nvPr/>
        </p:nvSpPr>
        <p:spPr>
          <a:xfrm>
            <a:off x="7042141" y="1805561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83890FA-7D3A-44B3-BF46-8D4037D45480}"/>
              </a:ext>
            </a:extLst>
          </p:cNvPr>
          <p:cNvSpPr/>
          <p:nvPr/>
        </p:nvSpPr>
        <p:spPr>
          <a:xfrm>
            <a:off x="9303631" y="1805561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8BFE04C-9C34-4456-B7E5-0786837FC7A6}"/>
              </a:ext>
            </a:extLst>
          </p:cNvPr>
          <p:cNvSpPr/>
          <p:nvPr/>
        </p:nvSpPr>
        <p:spPr>
          <a:xfrm>
            <a:off x="4754349" y="3643416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210A1E1-CB66-4F9B-823E-454C521F34E2}"/>
              </a:ext>
            </a:extLst>
          </p:cNvPr>
          <p:cNvSpPr/>
          <p:nvPr/>
        </p:nvSpPr>
        <p:spPr>
          <a:xfrm>
            <a:off x="7042141" y="3643416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CCF9DD3-B1CE-4212-A609-61E7E75642D5}"/>
              </a:ext>
            </a:extLst>
          </p:cNvPr>
          <p:cNvSpPr/>
          <p:nvPr/>
        </p:nvSpPr>
        <p:spPr>
          <a:xfrm>
            <a:off x="9303631" y="3643416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719849B-8BAD-41A4-ABD9-255529542CC3}"/>
              </a:ext>
            </a:extLst>
          </p:cNvPr>
          <p:cNvSpPr/>
          <p:nvPr/>
        </p:nvSpPr>
        <p:spPr>
          <a:xfrm>
            <a:off x="4754349" y="1805561"/>
            <a:ext cx="499077" cy="49907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íṥ1ïḓé">
            <a:extLst>
              <a:ext uri="{FF2B5EF4-FFF2-40B4-BE49-F238E27FC236}">
                <a16:creationId xmlns:a16="http://schemas.microsoft.com/office/drawing/2014/main" id="{503C93F2-E843-4C21-99D2-0F3C360F93C8}"/>
              </a:ext>
            </a:extLst>
          </p:cNvPr>
          <p:cNvSpPr/>
          <p:nvPr/>
        </p:nvSpPr>
        <p:spPr>
          <a:xfrm>
            <a:off x="4838779" y="1924562"/>
            <a:ext cx="330216" cy="261074"/>
          </a:xfrm>
          <a:custGeom>
            <a:avLst/>
            <a:gdLst>
              <a:gd name="connsiteX0" fmla="*/ 301632 w 603264"/>
              <a:gd name="connsiteY0" fmla="*/ 247403 h 476952"/>
              <a:gd name="connsiteX1" fmla="*/ 332081 w 603264"/>
              <a:gd name="connsiteY1" fmla="*/ 278170 h 476952"/>
              <a:gd name="connsiteX2" fmla="*/ 301632 w 603264"/>
              <a:gd name="connsiteY2" fmla="*/ 308937 h 476952"/>
              <a:gd name="connsiteX3" fmla="*/ 271183 w 603264"/>
              <a:gd name="connsiteY3" fmla="*/ 278170 h 476952"/>
              <a:gd name="connsiteX4" fmla="*/ 301632 w 603264"/>
              <a:gd name="connsiteY4" fmla="*/ 247403 h 476952"/>
              <a:gd name="connsiteX5" fmla="*/ 301633 w 603264"/>
              <a:gd name="connsiteY5" fmla="*/ 220060 h 476952"/>
              <a:gd name="connsiteX6" fmla="*/ 243775 w 603264"/>
              <a:gd name="connsiteY6" fmla="*/ 278277 h 476952"/>
              <a:gd name="connsiteX7" fmla="*/ 301633 w 603264"/>
              <a:gd name="connsiteY7" fmla="*/ 336349 h 476952"/>
              <a:gd name="connsiteX8" fmla="*/ 359490 w 603264"/>
              <a:gd name="connsiteY8" fmla="*/ 278277 h 476952"/>
              <a:gd name="connsiteX9" fmla="*/ 301633 w 603264"/>
              <a:gd name="connsiteY9" fmla="*/ 220060 h 476952"/>
              <a:gd name="connsiteX10" fmla="*/ 361521 w 603264"/>
              <a:gd name="connsiteY10" fmla="*/ 215281 h 476952"/>
              <a:gd name="connsiteX11" fmla="*/ 388492 w 603264"/>
              <a:gd name="connsiteY11" fmla="*/ 278277 h 476952"/>
              <a:gd name="connsiteX12" fmla="*/ 361521 w 603264"/>
              <a:gd name="connsiteY12" fmla="*/ 341273 h 476952"/>
              <a:gd name="connsiteX13" fmla="*/ 471871 w 603264"/>
              <a:gd name="connsiteY13" fmla="*/ 278277 h 476952"/>
              <a:gd name="connsiteX14" fmla="*/ 361521 w 603264"/>
              <a:gd name="connsiteY14" fmla="*/ 215281 h 476952"/>
              <a:gd name="connsiteX15" fmla="*/ 241745 w 603264"/>
              <a:gd name="connsiteY15" fmla="*/ 215281 h 476952"/>
              <a:gd name="connsiteX16" fmla="*/ 131394 w 603264"/>
              <a:gd name="connsiteY16" fmla="*/ 278277 h 476952"/>
              <a:gd name="connsiteX17" fmla="*/ 241745 w 603264"/>
              <a:gd name="connsiteY17" fmla="*/ 341273 h 476952"/>
              <a:gd name="connsiteX18" fmla="*/ 214773 w 603264"/>
              <a:gd name="connsiteY18" fmla="*/ 278277 h 476952"/>
              <a:gd name="connsiteX19" fmla="*/ 241745 w 603264"/>
              <a:gd name="connsiteY19" fmla="*/ 215281 h 476952"/>
              <a:gd name="connsiteX20" fmla="*/ 301633 w 603264"/>
              <a:gd name="connsiteY20" fmla="*/ 177049 h 476952"/>
              <a:gd name="connsiteX21" fmla="*/ 503483 w 603264"/>
              <a:gd name="connsiteY21" fmla="*/ 268285 h 476952"/>
              <a:gd name="connsiteX22" fmla="*/ 503483 w 603264"/>
              <a:gd name="connsiteY22" fmla="*/ 288270 h 476952"/>
              <a:gd name="connsiteX23" fmla="*/ 301633 w 603264"/>
              <a:gd name="connsiteY23" fmla="*/ 379360 h 476952"/>
              <a:gd name="connsiteX24" fmla="*/ 99782 w 603264"/>
              <a:gd name="connsiteY24" fmla="*/ 288270 h 476952"/>
              <a:gd name="connsiteX25" fmla="*/ 99782 w 603264"/>
              <a:gd name="connsiteY25" fmla="*/ 268285 h 476952"/>
              <a:gd name="connsiteX26" fmla="*/ 301633 w 603264"/>
              <a:gd name="connsiteY26" fmla="*/ 177049 h 476952"/>
              <a:gd name="connsiteX27" fmla="*/ 29003 w 603264"/>
              <a:gd name="connsiteY27" fmla="*/ 124523 h 476952"/>
              <a:gd name="connsiteX28" fmla="*/ 29003 w 603264"/>
              <a:gd name="connsiteY28" fmla="*/ 447993 h 476952"/>
              <a:gd name="connsiteX29" fmla="*/ 574261 w 603264"/>
              <a:gd name="connsiteY29" fmla="*/ 447993 h 476952"/>
              <a:gd name="connsiteX30" fmla="*/ 574261 w 603264"/>
              <a:gd name="connsiteY30" fmla="*/ 124523 h 476952"/>
              <a:gd name="connsiteX31" fmla="*/ 205945 w 603264"/>
              <a:gd name="connsiteY31" fmla="*/ 47349 h 476952"/>
              <a:gd name="connsiteX32" fmla="*/ 216241 w 603264"/>
              <a:gd name="connsiteY32" fmla="*/ 51544 h 476952"/>
              <a:gd name="connsiteX33" fmla="*/ 220446 w 603264"/>
              <a:gd name="connsiteY33" fmla="*/ 61815 h 476952"/>
              <a:gd name="connsiteX34" fmla="*/ 216241 w 603264"/>
              <a:gd name="connsiteY34" fmla="*/ 72086 h 476952"/>
              <a:gd name="connsiteX35" fmla="*/ 205945 w 603264"/>
              <a:gd name="connsiteY35" fmla="*/ 76281 h 476952"/>
              <a:gd name="connsiteX36" fmla="*/ 195649 w 603264"/>
              <a:gd name="connsiteY36" fmla="*/ 72086 h 476952"/>
              <a:gd name="connsiteX37" fmla="*/ 191444 w 603264"/>
              <a:gd name="connsiteY37" fmla="*/ 61815 h 476952"/>
              <a:gd name="connsiteX38" fmla="*/ 195649 w 603264"/>
              <a:gd name="connsiteY38" fmla="*/ 51544 h 476952"/>
              <a:gd name="connsiteX39" fmla="*/ 205945 w 603264"/>
              <a:gd name="connsiteY39" fmla="*/ 47349 h 476952"/>
              <a:gd name="connsiteX40" fmla="*/ 142083 w 603264"/>
              <a:gd name="connsiteY40" fmla="*/ 47349 h 476952"/>
              <a:gd name="connsiteX41" fmla="*/ 152379 w 603264"/>
              <a:gd name="connsiteY41" fmla="*/ 51544 h 476952"/>
              <a:gd name="connsiteX42" fmla="*/ 156584 w 603264"/>
              <a:gd name="connsiteY42" fmla="*/ 61815 h 476952"/>
              <a:gd name="connsiteX43" fmla="*/ 152379 w 603264"/>
              <a:gd name="connsiteY43" fmla="*/ 72086 h 476952"/>
              <a:gd name="connsiteX44" fmla="*/ 142083 w 603264"/>
              <a:gd name="connsiteY44" fmla="*/ 76281 h 476952"/>
              <a:gd name="connsiteX45" fmla="*/ 131787 w 603264"/>
              <a:gd name="connsiteY45" fmla="*/ 72086 h 476952"/>
              <a:gd name="connsiteX46" fmla="*/ 127582 w 603264"/>
              <a:gd name="connsiteY46" fmla="*/ 61815 h 476952"/>
              <a:gd name="connsiteX47" fmla="*/ 131787 w 603264"/>
              <a:gd name="connsiteY47" fmla="*/ 51544 h 476952"/>
              <a:gd name="connsiteX48" fmla="*/ 142083 w 603264"/>
              <a:gd name="connsiteY48" fmla="*/ 47349 h 476952"/>
              <a:gd name="connsiteX49" fmla="*/ 78292 w 603264"/>
              <a:gd name="connsiteY49" fmla="*/ 47349 h 476952"/>
              <a:gd name="connsiteX50" fmla="*/ 88588 w 603264"/>
              <a:gd name="connsiteY50" fmla="*/ 51544 h 476952"/>
              <a:gd name="connsiteX51" fmla="*/ 92793 w 603264"/>
              <a:gd name="connsiteY51" fmla="*/ 61815 h 476952"/>
              <a:gd name="connsiteX52" fmla="*/ 88588 w 603264"/>
              <a:gd name="connsiteY52" fmla="*/ 72086 h 476952"/>
              <a:gd name="connsiteX53" fmla="*/ 78292 w 603264"/>
              <a:gd name="connsiteY53" fmla="*/ 76281 h 476952"/>
              <a:gd name="connsiteX54" fmla="*/ 67996 w 603264"/>
              <a:gd name="connsiteY54" fmla="*/ 72086 h 476952"/>
              <a:gd name="connsiteX55" fmla="*/ 63791 w 603264"/>
              <a:gd name="connsiteY55" fmla="*/ 61815 h 476952"/>
              <a:gd name="connsiteX56" fmla="*/ 67996 w 603264"/>
              <a:gd name="connsiteY56" fmla="*/ 51544 h 476952"/>
              <a:gd name="connsiteX57" fmla="*/ 78292 w 603264"/>
              <a:gd name="connsiteY57" fmla="*/ 47349 h 476952"/>
              <a:gd name="connsiteX58" fmla="*/ 29003 w 603264"/>
              <a:gd name="connsiteY58" fmla="*/ 28959 h 476952"/>
              <a:gd name="connsiteX59" fmla="*/ 29003 w 603264"/>
              <a:gd name="connsiteY59" fmla="*/ 95564 h 476952"/>
              <a:gd name="connsiteX60" fmla="*/ 574261 w 603264"/>
              <a:gd name="connsiteY60" fmla="*/ 95564 h 476952"/>
              <a:gd name="connsiteX61" fmla="*/ 574261 w 603264"/>
              <a:gd name="connsiteY61" fmla="*/ 28959 h 476952"/>
              <a:gd name="connsiteX62" fmla="*/ 14502 w 603264"/>
              <a:gd name="connsiteY62" fmla="*/ 0 h 476952"/>
              <a:gd name="connsiteX63" fmla="*/ 588762 w 603264"/>
              <a:gd name="connsiteY63" fmla="*/ 0 h 476952"/>
              <a:gd name="connsiteX64" fmla="*/ 603264 w 603264"/>
              <a:gd name="connsiteY64" fmla="*/ 14479 h 476952"/>
              <a:gd name="connsiteX65" fmla="*/ 603264 w 603264"/>
              <a:gd name="connsiteY65" fmla="*/ 462473 h 476952"/>
              <a:gd name="connsiteX66" fmla="*/ 588762 w 603264"/>
              <a:gd name="connsiteY66" fmla="*/ 476952 h 476952"/>
              <a:gd name="connsiteX67" fmla="*/ 14502 w 603264"/>
              <a:gd name="connsiteY67" fmla="*/ 476952 h 476952"/>
              <a:gd name="connsiteX68" fmla="*/ 0 w 603264"/>
              <a:gd name="connsiteY68" fmla="*/ 462473 h 476952"/>
              <a:gd name="connsiteX69" fmla="*/ 0 w 603264"/>
              <a:gd name="connsiteY69" fmla="*/ 14479 h 476952"/>
              <a:gd name="connsiteX70" fmla="*/ 14502 w 603264"/>
              <a:gd name="connsiteY70" fmla="*/ 0 h 47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3264" h="476952">
                <a:moveTo>
                  <a:pt x="301632" y="247403"/>
                </a:moveTo>
                <a:cubicBezTo>
                  <a:pt x="318449" y="247403"/>
                  <a:pt x="332081" y="261178"/>
                  <a:pt x="332081" y="278170"/>
                </a:cubicBezTo>
                <a:cubicBezTo>
                  <a:pt x="332081" y="295162"/>
                  <a:pt x="318449" y="308937"/>
                  <a:pt x="301632" y="308937"/>
                </a:cubicBezTo>
                <a:cubicBezTo>
                  <a:pt x="284815" y="308937"/>
                  <a:pt x="271183" y="295162"/>
                  <a:pt x="271183" y="278170"/>
                </a:cubicBezTo>
                <a:cubicBezTo>
                  <a:pt x="271183" y="261178"/>
                  <a:pt x="284815" y="247403"/>
                  <a:pt x="301632" y="247403"/>
                </a:cubicBezTo>
                <a:close/>
                <a:moveTo>
                  <a:pt x="301633" y="220060"/>
                </a:moveTo>
                <a:cubicBezTo>
                  <a:pt x="269731" y="220060"/>
                  <a:pt x="243775" y="246128"/>
                  <a:pt x="243775" y="278277"/>
                </a:cubicBezTo>
                <a:cubicBezTo>
                  <a:pt x="243775" y="310282"/>
                  <a:pt x="269731" y="336349"/>
                  <a:pt x="301633" y="336349"/>
                </a:cubicBezTo>
                <a:cubicBezTo>
                  <a:pt x="333534" y="336349"/>
                  <a:pt x="359490" y="310282"/>
                  <a:pt x="359490" y="278277"/>
                </a:cubicBezTo>
                <a:cubicBezTo>
                  <a:pt x="359490" y="246128"/>
                  <a:pt x="333534" y="220060"/>
                  <a:pt x="301633" y="220060"/>
                </a:cubicBezTo>
                <a:close/>
                <a:moveTo>
                  <a:pt x="361521" y="215281"/>
                </a:moveTo>
                <a:cubicBezTo>
                  <a:pt x="378196" y="231066"/>
                  <a:pt x="388492" y="253513"/>
                  <a:pt x="388492" y="278277"/>
                </a:cubicBezTo>
                <a:cubicBezTo>
                  <a:pt x="388492" y="303041"/>
                  <a:pt x="378196" y="325343"/>
                  <a:pt x="361521" y="341273"/>
                </a:cubicBezTo>
                <a:cubicBezTo>
                  <a:pt x="413143" y="325633"/>
                  <a:pt x="453455" y="294352"/>
                  <a:pt x="471871" y="278277"/>
                </a:cubicBezTo>
                <a:cubicBezTo>
                  <a:pt x="453455" y="262058"/>
                  <a:pt x="413143" y="230777"/>
                  <a:pt x="361521" y="215281"/>
                </a:cubicBezTo>
                <a:close/>
                <a:moveTo>
                  <a:pt x="241745" y="215281"/>
                </a:moveTo>
                <a:cubicBezTo>
                  <a:pt x="190122" y="230777"/>
                  <a:pt x="149810" y="262058"/>
                  <a:pt x="131394" y="278277"/>
                </a:cubicBezTo>
                <a:cubicBezTo>
                  <a:pt x="149810" y="294352"/>
                  <a:pt x="190122" y="325633"/>
                  <a:pt x="241745" y="341273"/>
                </a:cubicBezTo>
                <a:cubicBezTo>
                  <a:pt x="225069" y="325343"/>
                  <a:pt x="214773" y="303041"/>
                  <a:pt x="214773" y="278277"/>
                </a:cubicBezTo>
                <a:cubicBezTo>
                  <a:pt x="214773" y="253513"/>
                  <a:pt x="225069" y="231066"/>
                  <a:pt x="241745" y="215281"/>
                </a:cubicBezTo>
                <a:close/>
                <a:moveTo>
                  <a:pt x="301633" y="177049"/>
                </a:moveTo>
                <a:cubicBezTo>
                  <a:pt x="415028" y="177049"/>
                  <a:pt x="500003" y="264519"/>
                  <a:pt x="503483" y="268285"/>
                </a:cubicBezTo>
                <a:cubicBezTo>
                  <a:pt x="508848" y="273788"/>
                  <a:pt x="508848" y="282622"/>
                  <a:pt x="503483" y="288270"/>
                </a:cubicBezTo>
                <a:cubicBezTo>
                  <a:pt x="500003" y="291890"/>
                  <a:pt x="415028" y="379360"/>
                  <a:pt x="301633" y="379360"/>
                </a:cubicBezTo>
                <a:cubicBezTo>
                  <a:pt x="188237" y="379360"/>
                  <a:pt x="103262" y="291890"/>
                  <a:pt x="99782" y="288270"/>
                </a:cubicBezTo>
                <a:cubicBezTo>
                  <a:pt x="94417" y="282622"/>
                  <a:pt x="94417" y="273788"/>
                  <a:pt x="99782" y="268285"/>
                </a:cubicBezTo>
                <a:cubicBezTo>
                  <a:pt x="103262" y="264519"/>
                  <a:pt x="188237" y="177049"/>
                  <a:pt x="301633" y="177049"/>
                </a:cubicBezTo>
                <a:close/>
                <a:moveTo>
                  <a:pt x="29003" y="124523"/>
                </a:moveTo>
                <a:lnTo>
                  <a:pt x="29003" y="447993"/>
                </a:lnTo>
                <a:lnTo>
                  <a:pt x="574261" y="447993"/>
                </a:lnTo>
                <a:lnTo>
                  <a:pt x="574261" y="124523"/>
                </a:lnTo>
                <a:close/>
                <a:moveTo>
                  <a:pt x="205945" y="47349"/>
                </a:moveTo>
                <a:cubicBezTo>
                  <a:pt x="209715" y="47349"/>
                  <a:pt x="213486" y="48941"/>
                  <a:pt x="216241" y="51544"/>
                </a:cubicBezTo>
                <a:cubicBezTo>
                  <a:pt x="218851" y="54293"/>
                  <a:pt x="220446" y="58054"/>
                  <a:pt x="220446" y="61815"/>
                </a:cubicBezTo>
                <a:cubicBezTo>
                  <a:pt x="220446" y="65576"/>
                  <a:pt x="218851" y="69338"/>
                  <a:pt x="216241" y="72086"/>
                </a:cubicBezTo>
                <a:cubicBezTo>
                  <a:pt x="213486" y="74690"/>
                  <a:pt x="209715" y="76281"/>
                  <a:pt x="205945" y="76281"/>
                </a:cubicBezTo>
                <a:cubicBezTo>
                  <a:pt x="202175" y="76281"/>
                  <a:pt x="198404" y="74690"/>
                  <a:pt x="195649" y="72086"/>
                </a:cubicBezTo>
                <a:cubicBezTo>
                  <a:pt x="193039" y="69338"/>
                  <a:pt x="191444" y="65576"/>
                  <a:pt x="191444" y="61815"/>
                </a:cubicBezTo>
                <a:cubicBezTo>
                  <a:pt x="191444" y="58054"/>
                  <a:pt x="193039" y="54293"/>
                  <a:pt x="195649" y="51544"/>
                </a:cubicBezTo>
                <a:cubicBezTo>
                  <a:pt x="198404" y="48941"/>
                  <a:pt x="202175" y="47349"/>
                  <a:pt x="205945" y="47349"/>
                </a:cubicBezTo>
                <a:close/>
                <a:moveTo>
                  <a:pt x="142083" y="47349"/>
                </a:moveTo>
                <a:cubicBezTo>
                  <a:pt x="145853" y="47349"/>
                  <a:pt x="149624" y="48941"/>
                  <a:pt x="152379" y="51544"/>
                </a:cubicBezTo>
                <a:cubicBezTo>
                  <a:pt x="154989" y="54293"/>
                  <a:pt x="156584" y="58054"/>
                  <a:pt x="156584" y="61815"/>
                </a:cubicBezTo>
                <a:cubicBezTo>
                  <a:pt x="156584" y="65576"/>
                  <a:pt x="154989" y="69338"/>
                  <a:pt x="152379" y="72086"/>
                </a:cubicBezTo>
                <a:cubicBezTo>
                  <a:pt x="149624" y="74690"/>
                  <a:pt x="145853" y="76281"/>
                  <a:pt x="142083" y="76281"/>
                </a:cubicBezTo>
                <a:cubicBezTo>
                  <a:pt x="138313" y="76281"/>
                  <a:pt x="134542" y="74690"/>
                  <a:pt x="131787" y="72086"/>
                </a:cubicBezTo>
                <a:cubicBezTo>
                  <a:pt x="129177" y="69338"/>
                  <a:pt x="127582" y="65576"/>
                  <a:pt x="127582" y="61815"/>
                </a:cubicBezTo>
                <a:cubicBezTo>
                  <a:pt x="127582" y="58054"/>
                  <a:pt x="129177" y="54293"/>
                  <a:pt x="131787" y="51544"/>
                </a:cubicBezTo>
                <a:cubicBezTo>
                  <a:pt x="134542" y="48941"/>
                  <a:pt x="138313" y="47349"/>
                  <a:pt x="142083" y="47349"/>
                </a:cubicBezTo>
                <a:close/>
                <a:moveTo>
                  <a:pt x="78292" y="47349"/>
                </a:moveTo>
                <a:cubicBezTo>
                  <a:pt x="82062" y="47349"/>
                  <a:pt x="85833" y="48941"/>
                  <a:pt x="88588" y="51544"/>
                </a:cubicBezTo>
                <a:cubicBezTo>
                  <a:pt x="91198" y="54293"/>
                  <a:pt x="92793" y="58054"/>
                  <a:pt x="92793" y="61815"/>
                </a:cubicBezTo>
                <a:cubicBezTo>
                  <a:pt x="92793" y="65576"/>
                  <a:pt x="91198" y="69338"/>
                  <a:pt x="88588" y="72086"/>
                </a:cubicBezTo>
                <a:cubicBezTo>
                  <a:pt x="85833" y="74690"/>
                  <a:pt x="82062" y="76281"/>
                  <a:pt x="78292" y="76281"/>
                </a:cubicBezTo>
                <a:cubicBezTo>
                  <a:pt x="74522" y="76281"/>
                  <a:pt x="70752" y="74690"/>
                  <a:pt x="67996" y="72086"/>
                </a:cubicBezTo>
                <a:cubicBezTo>
                  <a:pt x="65386" y="69338"/>
                  <a:pt x="63791" y="65576"/>
                  <a:pt x="63791" y="61815"/>
                </a:cubicBezTo>
                <a:cubicBezTo>
                  <a:pt x="63791" y="58054"/>
                  <a:pt x="65386" y="54293"/>
                  <a:pt x="67996" y="51544"/>
                </a:cubicBezTo>
                <a:cubicBezTo>
                  <a:pt x="70752" y="48941"/>
                  <a:pt x="74522" y="47349"/>
                  <a:pt x="78292" y="47349"/>
                </a:cubicBezTo>
                <a:close/>
                <a:moveTo>
                  <a:pt x="29003" y="28959"/>
                </a:moveTo>
                <a:lnTo>
                  <a:pt x="29003" y="95564"/>
                </a:lnTo>
                <a:lnTo>
                  <a:pt x="574261" y="95564"/>
                </a:lnTo>
                <a:lnTo>
                  <a:pt x="574261" y="28959"/>
                </a:lnTo>
                <a:close/>
                <a:moveTo>
                  <a:pt x="14502" y="0"/>
                </a:moveTo>
                <a:lnTo>
                  <a:pt x="588762" y="0"/>
                </a:lnTo>
                <a:cubicBezTo>
                  <a:pt x="596738" y="0"/>
                  <a:pt x="603264" y="6515"/>
                  <a:pt x="603264" y="14479"/>
                </a:cubicBezTo>
                <a:lnTo>
                  <a:pt x="603264" y="462473"/>
                </a:lnTo>
                <a:cubicBezTo>
                  <a:pt x="603264" y="470436"/>
                  <a:pt x="596738" y="476952"/>
                  <a:pt x="588762" y="476952"/>
                </a:cubicBezTo>
                <a:lnTo>
                  <a:pt x="14502" y="476952"/>
                </a:lnTo>
                <a:cubicBezTo>
                  <a:pt x="6526" y="476952"/>
                  <a:pt x="0" y="470436"/>
                  <a:pt x="0" y="462473"/>
                </a:cubicBezTo>
                <a:lnTo>
                  <a:pt x="0" y="14479"/>
                </a:lnTo>
                <a:cubicBezTo>
                  <a:pt x="0" y="6515"/>
                  <a:pt x="6526" y="0"/>
                  <a:pt x="145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40" name="ïSlíḑê">
            <a:extLst>
              <a:ext uri="{FF2B5EF4-FFF2-40B4-BE49-F238E27FC236}">
                <a16:creationId xmlns:a16="http://schemas.microsoft.com/office/drawing/2014/main" id="{9AAFBBB5-32D9-4A8E-BB2D-55BAF98282DD}"/>
              </a:ext>
            </a:extLst>
          </p:cNvPr>
          <p:cNvGrpSpPr/>
          <p:nvPr/>
        </p:nvGrpSpPr>
        <p:grpSpPr>
          <a:xfrm>
            <a:off x="4771199" y="2442606"/>
            <a:ext cx="2136970" cy="877006"/>
            <a:chOff x="1423224" y="2529150"/>
            <a:chExt cx="2136970" cy="877006"/>
          </a:xfrm>
        </p:grpSpPr>
        <p:sp>
          <p:nvSpPr>
            <p:cNvPr id="41" name="iSľîde">
              <a:extLst>
                <a:ext uri="{FF2B5EF4-FFF2-40B4-BE49-F238E27FC236}">
                  <a16:creationId xmlns:a16="http://schemas.microsoft.com/office/drawing/2014/main" id="{19730D07-7A50-4071-BF6D-C2A14BDB4F10}"/>
                </a:ext>
              </a:extLst>
            </p:cNvPr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基础功能</a:t>
              </a:r>
            </a:p>
          </p:txBody>
        </p:sp>
        <p:sp>
          <p:nvSpPr>
            <p:cNvPr id="42" name="íšḷîḑè">
              <a:extLst>
                <a:ext uri="{FF2B5EF4-FFF2-40B4-BE49-F238E27FC236}">
                  <a16:creationId xmlns:a16="http://schemas.microsoft.com/office/drawing/2014/main" id="{C12ACE9B-B39B-411A-AE36-3ABA37223220}"/>
                </a:ext>
              </a:extLst>
            </p:cNvPr>
            <p:cNvSpPr txBox="1"/>
            <p:nvPr/>
          </p:nvSpPr>
          <p:spPr>
            <a:xfrm>
              <a:off x="1423224" y="2815225"/>
              <a:ext cx="2136970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展示、支付</a:t>
              </a:r>
            </a:p>
          </p:txBody>
        </p:sp>
      </p:grpSp>
      <p:sp>
        <p:nvSpPr>
          <p:cNvPr id="51" name="íṣḻïḍê">
            <a:extLst>
              <a:ext uri="{FF2B5EF4-FFF2-40B4-BE49-F238E27FC236}">
                <a16:creationId xmlns:a16="http://schemas.microsoft.com/office/drawing/2014/main" id="{2DA7D2B8-68C3-4FF9-9A2C-DC8704A7F0B6}"/>
              </a:ext>
            </a:extLst>
          </p:cNvPr>
          <p:cNvSpPr/>
          <p:nvPr/>
        </p:nvSpPr>
        <p:spPr>
          <a:xfrm>
            <a:off x="4835969" y="3725256"/>
            <a:ext cx="335836" cy="335396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36" name="îṧlîḑè">
            <a:extLst>
              <a:ext uri="{FF2B5EF4-FFF2-40B4-BE49-F238E27FC236}">
                <a16:creationId xmlns:a16="http://schemas.microsoft.com/office/drawing/2014/main" id="{CE115173-0682-410E-A9D6-EC3BEFB1215D}"/>
              </a:ext>
            </a:extLst>
          </p:cNvPr>
          <p:cNvGrpSpPr/>
          <p:nvPr/>
        </p:nvGrpSpPr>
        <p:grpSpPr>
          <a:xfrm>
            <a:off x="4771199" y="4406842"/>
            <a:ext cx="2136970" cy="877006"/>
            <a:chOff x="1423224" y="2529150"/>
            <a:chExt cx="2136970" cy="877006"/>
          </a:xfrm>
        </p:grpSpPr>
        <p:sp>
          <p:nvSpPr>
            <p:cNvPr id="37" name="ïšļiḋe">
              <a:extLst>
                <a:ext uri="{FF2B5EF4-FFF2-40B4-BE49-F238E27FC236}">
                  <a16:creationId xmlns:a16="http://schemas.microsoft.com/office/drawing/2014/main" id="{A6AC4849-6C47-4D99-851E-6A26E7CED6C2}"/>
                </a:ext>
              </a:extLst>
            </p:cNvPr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多商户</a:t>
              </a:r>
            </a:p>
          </p:txBody>
        </p:sp>
        <p:sp>
          <p:nvSpPr>
            <p:cNvPr id="38" name="iṩļiḓé">
              <a:extLst>
                <a:ext uri="{FF2B5EF4-FFF2-40B4-BE49-F238E27FC236}">
                  <a16:creationId xmlns:a16="http://schemas.microsoft.com/office/drawing/2014/main" id="{4FAD9961-C9E2-4C85-9A8F-372402249E0D}"/>
                </a:ext>
              </a:extLst>
            </p:cNvPr>
            <p:cNvSpPr txBox="1"/>
            <p:nvPr/>
          </p:nvSpPr>
          <p:spPr>
            <a:xfrm>
              <a:off x="1423224" y="2815225"/>
              <a:ext cx="1693800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平台类电商，入住商城，无地域限制，有独立后台</a:t>
              </a:r>
            </a:p>
          </p:txBody>
        </p:sp>
      </p:grpSp>
      <p:sp>
        <p:nvSpPr>
          <p:cNvPr id="54" name="i$1iḑé">
            <a:extLst>
              <a:ext uri="{FF2B5EF4-FFF2-40B4-BE49-F238E27FC236}">
                <a16:creationId xmlns:a16="http://schemas.microsoft.com/office/drawing/2014/main" id="{4170A72B-F96D-47F4-A907-8B3FBA2E9A51}"/>
              </a:ext>
            </a:extLst>
          </p:cNvPr>
          <p:cNvSpPr/>
          <p:nvPr/>
        </p:nvSpPr>
        <p:spPr>
          <a:xfrm>
            <a:off x="7124085" y="1880456"/>
            <a:ext cx="335189" cy="335342"/>
          </a:xfrm>
          <a:custGeom>
            <a:avLst/>
            <a:gdLst>
              <a:gd name="connsiteX0" fmla="*/ 239863 w 606469"/>
              <a:gd name="connsiteY0" fmla="*/ 309541 h 606745"/>
              <a:gd name="connsiteX1" fmla="*/ 228438 w 606469"/>
              <a:gd name="connsiteY1" fmla="*/ 335958 h 606745"/>
              <a:gd name="connsiteX2" fmla="*/ 251196 w 606469"/>
              <a:gd name="connsiteY2" fmla="*/ 335958 h 606745"/>
              <a:gd name="connsiteX3" fmla="*/ 373398 w 606469"/>
              <a:gd name="connsiteY3" fmla="*/ 282567 h 606745"/>
              <a:gd name="connsiteX4" fmla="*/ 438953 w 606469"/>
              <a:gd name="connsiteY4" fmla="*/ 282567 h 606745"/>
              <a:gd name="connsiteX5" fmla="*/ 438953 w 606469"/>
              <a:gd name="connsiteY5" fmla="*/ 300632 h 606745"/>
              <a:gd name="connsiteX6" fmla="*/ 393721 w 606469"/>
              <a:gd name="connsiteY6" fmla="*/ 300632 h 606745"/>
              <a:gd name="connsiteX7" fmla="*/ 393721 w 606469"/>
              <a:gd name="connsiteY7" fmla="*/ 319261 h 606745"/>
              <a:gd name="connsiteX8" fmla="*/ 434366 w 606469"/>
              <a:gd name="connsiteY8" fmla="*/ 319261 h 606745"/>
              <a:gd name="connsiteX9" fmla="*/ 434366 w 606469"/>
              <a:gd name="connsiteY9" fmla="*/ 336620 h 606745"/>
              <a:gd name="connsiteX10" fmla="*/ 393721 w 606469"/>
              <a:gd name="connsiteY10" fmla="*/ 336620 h 606745"/>
              <a:gd name="connsiteX11" fmla="*/ 393721 w 606469"/>
              <a:gd name="connsiteY11" fmla="*/ 355461 h 606745"/>
              <a:gd name="connsiteX12" fmla="*/ 440435 w 606469"/>
              <a:gd name="connsiteY12" fmla="*/ 355461 h 606745"/>
              <a:gd name="connsiteX13" fmla="*/ 440435 w 606469"/>
              <a:gd name="connsiteY13" fmla="*/ 373314 h 606745"/>
              <a:gd name="connsiteX14" fmla="*/ 373398 w 606469"/>
              <a:gd name="connsiteY14" fmla="*/ 373314 h 606745"/>
              <a:gd name="connsiteX15" fmla="*/ 299445 w 606469"/>
              <a:gd name="connsiteY15" fmla="*/ 282567 h 606745"/>
              <a:gd name="connsiteX16" fmla="*/ 319838 w 606469"/>
              <a:gd name="connsiteY16" fmla="*/ 282567 h 606745"/>
              <a:gd name="connsiteX17" fmla="*/ 319838 w 606469"/>
              <a:gd name="connsiteY17" fmla="*/ 355320 h 606745"/>
              <a:gd name="connsiteX18" fmla="*/ 358508 w 606469"/>
              <a:gd name="connsiteY18" fmla="*/ 355320 h 606745"/>
              <a:gd name="connsiteX19" fmla="*/ 358508 w 606469"/>
              <a:gd name="connsiteY19" fmla="*/ 373314 h 606745"/>
              <a:gd name="connsiteX20" fmla="*/ 299445 w 606469"/>
              <a:gd name="connsiteY20" fmla="*/ 373314 h 606745"/>
              <a:gd name="connsiteX21" fmla="*/ 230017 w 606469"/>
              <a:gd name="connsiteY21" fmla="*/ 282567 h 606745"/>
              <a:gd name="connsiteX22" fmla="*/ 249617 w 606469"/>
              <a:gd name="connsiteY22" fmla="*/ 282567 h 606745"/>
              <a:gd name="connsiteX23" fmla="*/ 289001 w 606469"/>
              <a:gd name="connsiteY23" fmla="*/ 373314 h 606745"/>
              <a:gd name="connsiteX24" fmla="*/ 267358 w 606469"/>
              <a:gd name="connsiteY24" fmla="*/ 373314 h 606745"/>
              <a:gd name="connsiteX25" fmla="*/ 258905 w 606469"/>
              <a:gd name="connsiteY25" fmla="*/ 353756 h 606745"/>
              <a:gd name="connsiteX26" fmla="*/ 220729 w 606469"/>
              <a:gd name="connsiteY26" fmla="*/ 353756 h 606745"/>
              <a:gd name="connsiteX27" fmla="*/ 212276 w 606469"/>
              <a:gd name="connsiteY27" fmla="*/ 373314 h 606745"/>
              <a:gd name="connsiteX28" fmla="*/ 190633 w 606469"/>
              <a:gd name="connsiteY28" fmla="*/ 373314 h 606745"/>
              <a:gd name="connsiteX29" fmla="*/ 150478 w 606469"/>
              <a:gd name="connsiteY29" fmla="*/ 280450 h 606745"/>
              <a:gd name="connsiteX30" fmla="*/ 168775 w 606469"/>
              <a:gd name="connsiteY30" fmla="*/ 283602 h 606745"/>
              <a:gd name="connsiteX31" fmla="*/ 184657 w 606469"/>
              <a:gd name="connsiteY31" fmla="*/ 292408 h 606745"/>
              <a:gd name="connsiteX32" fmla="*/ 174348 w 606469"/>
              <a:gd name="connsiteY32" fmla="*/ 307239 h 606745"/>
              <a:gd name="connsiteX33" fmla="*/ 149828 w 606469"/>
              <a:gd name="connsiteY33" fmla="*/ 298247 h 606745"/>
              <a:gd name="connsiteX34" fmla="*/ 138961 w 606469"/>
              <a:gd name="connsiteY34" fmla="*/ 307054 h 606745"/>
              <a:gd name="connsiteX35" fmla="*/ 159023 w 606469"/>
              <a:gd name="connsiteY35" fmla="*/ 318826 h 606745"/>
              <a:gd name="connsiteX36" fmla="*/ 186329 w 606469"/>
              <a:gd name="connsiteY36" fmla="*/ 347005 h 606745"/>
              <a:gd name="connsiteX37" fmla="*/ 152986 w 606469"/>
              <a:gd name="connsiteY37" fmla="*/ 374443 h 606745"/>
              <a:gd name="connsiteX38" fmla="*/ 114070 w 606469"/>
              <a:gd name="connsiteY38" fmla="*/ 358407 h 606745"/>
              <a:gd name="connsiteX39" fmla="*/ 126144 w 606469"/>
              <a:gd name="connsiteY39" fmla="*/ 343575 h 606745"/>
              <a:gd name="connsiteX40" fmla="*/ 153357 w 606469"/>
              <a:gd name="connsiteY40" fmla="*/ 356460 h 606745"/>
              <a:gd name="connsiteX41" fmla="*/ 165339 w 606469"/>
              <a:gd name="connsiteY41" fmla="*/ 347561 h 606745"/>
              <a:gd name="connsiteX42" fmla="*/ 148528 w 606469"/>
              <a:gd name="connsiteY42" fmla="*/ 336253 h 606745"/>
              <a:gd name="connsiteX43" fmla="*/ 117971 w 606469"/>
              <a:gd name="connsiteY43" fmla="*/ 307424 h 606745"/>
              <a:gd name="connsiteX44" fmla="*/ 150478 w 606469"/>
              <a:gd name="connsiteY44" fmla="*/ 280450 h 606745"/>
              <a:gd name="connsiteX45" fmla="*/ 454160 w 606469"/>
              <a:gd name="connsiteY45" fmla="*/ 116746 h 606745"/>
              <a:gd name="connsiteX46" fmla="*/ 424262 w 606469"/>
              <a:gd name="connsiteY46" fmla="*/ 146588 h 606745"/>
              <a:gd name="connsiteX47" fmla="*/ 454160 w 606469"/>
              <a:gd name="connsiteY47" fmla="*/ 176429 h 606745"/>
              <a:gd name="connsiteX48" fmla="*/ 484059 w 606469"/>
              <a:gd name="connsiteY48" fmla="*/ 146588 h 606745"/>
              <a:gd name="connsiteX49" fmla="*/ 454160 w 606469"/>
              <a:gd name="connsiteY49" fmla="*/ 116746 h 606745"/>
              <a:gd name="connsiteX50" fmla="*/ 454160 w 606469"/>
              <a:gd name="connsiteY50" fmla="*/ 90982 h 606745"/>
              <a:gd name="connsiteX51" fmla="*/ 509872 w 606469"/>
              <a:gd name="connsiteY51" fmla="*/ 146588 h 606745"/>
              <a:gd name="connsiteX52" fmla="*/ 454160 w 606469"/>
              <a:gd name="connsiteY52" fmla="*/ 202193 h 606745"/>
              <a:gd name="connsiteX53" fmla="*/ 398449 w 606469"/>
              <a:gd name="connsiteY53" fmla="*/ 146588 h 606745"/>
              <a:gd name="connsiteX54" fmla="*/ 454160 w 606469"/>
              <a:gd name="connsiteY54" fmla="*/ 90982 h 606745"/>
              <a:gd name="connsiteX55" fmla="*/ 373132 w 606469"/>
              <a:gd name="connsiteY55" fmla="*/ 27485 h 606745"/>
              <a:gd name="connsiteX56" fmla="*/ 262359 w 606469"/>
              <a:gd name="connsiteY56" fmla="*/ 81406 h 606745"/>
              <a:gd name="connsiteX57" fmla="*/ 37022 w 606469"/>
              <a:gd name="connsiteY57" fmla="*/ 306485 h 606745"/>
              <a:gd name="connsiteX58" fmla="*/ 37022 w 606469"/>
              <a:gd name="connsiteY58" fmla="*/ 360530 h 606745"/>
              <a:gd name="connsiteX59" fmla="*/ 246668 w 606469"/>
              <a:gd name="connsiteY59" fmla="*/ 569757 h 606745"/>
              <a:gd name="connsiteX60" fmla="*/ 300798 w 606469"/>
              <a:gd name="connsiteY60" fmla="*/ 569757 h 606745"/>
              <a:gd name="connsiteX61" fmla="*/ 526135 w 606469"/>
              <a:gd name="connsiteY61" fmla="*/ 344771 h 606745"/>
              <a:gd name="connsiteX62" fmla="*/ 526135 w 606469"/>
              <a:gd name="connsiteY62" fmla="*/ 81406 h 606745"/>
              <a:gd name="connsiteX63" fmla="*/ 373132 w 606469"/>
              <a:gd name="connsiteY63" fmla="*/ 27485 h 606745"/>
              <a:gd name="connsiteX64" fmla="*/ 417578 w 606469"/>
              <a:gd name="connsiteY64" fmla="*/ 940 h 606745"/>
              <a:gd name="connsiteX65" fmla="*/ 544425 w 606469"/>
              <a:gd name="connsiteY65" fmla="*/ 63237 h 606745"/>
              <a:gd name="connsiteX66" fmla="*/ 544425 w 606469"/>
              <a:gd name="connsiteY66" fmla="*/ 363033 h 606745"/>
              <a:gd name="connsiteX67" fmla="*/ 318995 w 606469"/>
              <a:gd name="connsiteY67" fmla="*/ 588019 h 606745"/>
              <a:gd name="connsiteX68" fmla="*/ 273686 w 606469"/>
              <a:gd name="connsiteY68" fmla="*/ 606745 h 606745"/>
              <a:gd name="connsiteX69" fmla="*/ 228378 w 606469"/>
              <a:gd name="connsiteY69" fmla="*/ 588019 h 606745"/>
              <a:gd name="connsiteX70" fmla="*/ 18732 w 606469"/>
              <a:gd name="connsiteY70" fmla="*/ 378700 h 606745"/>
              <a:gd name="connsiteX71" fmla="*/ 18732 w 606469"/>
              <a:gd name="connsiteY71" fmla="*/ 288223 h 606745"/>
              <a:gd name="connsiteX72" fmla="*/ 244162 w 606469"/>
              <a:gd name="connsiteY72" fmla="*/ 63237 h 606745"/>
              <a:gd name="connsiteX73" fmla="*/ 417578 w 606469"/>
              <a:gd name="connsiteY73" fmla="*/ 940 h 6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606469" h="606745">
                <a:moveTo>
                  <a:pt x="239863" y="309541"/>
                </a:moveTo>
                <a:lnTo>
                  <a:pt x="228438" y="335958"/>
                </a:lnTo>
                <a:lnTo>
                  <a:pt x="251196" y="335958"/>
                </a:lnTo>
                <a:close/>
                <a:moveTo>
                  <a:pt x="373398" y="282567"/>
                </a:moveTo>
                <a:lnTo>
                  <a:pt x="438953" y="282567"/>
                </a:lnTo>
                <a:lnTo>
                  <a:pt x="438953" y="300632"/>
                </a:lnTo>
                <a:lnTo>
                  <a:pt x="393721" y="300632"/>
                </a:lnTo>
                <a:lnTo>
                  <a:pt x="393721" y="319261"/>
                </a:lnTo>
                <a:lnTo>
                  <a:pt x="434366" y="319261"/>
                </a:lnTo>
                <a:lnTo>
                  <a:pt x="434366" y="336620"/>
                </a:lnTo>
                <a:lnTo>
                  <a:pt x="393721" y="336620"/>
                </a:lnTo>
                <a:lnTo>
                  <a:pt x="393721" y="355461"/>
                </a:lnTo>
                <a:lnTo>
                  <a:pt x="440435" y="355461"/>
                </a:lnTo>
                <a:lnTo>
                  <a:pt x="440435" y="373314"/>
                </a:lnTo>
                <a:lnTo>
                  <a:pt x="373398" y="373314"/>
                </a:lnTo>
                <a:close/>
                <a:moveTo>
                  <a:pt x="299445" y="282567"/>
                </a:moveTo>
                <a:lnTo>
                  <a:pt x="319838" y="282567"/>
                </a:lnTo>
                <a:lnTo>
                  <a:pt x="319838" y="355320"/>
                </a:lnTo>
                <a:lnTo>
                  <a:pt x="358508" y="355320"/>
                </a:lnTo>
                <a:lnTo>
                  <a:pt x="358508" y="373314"/>
                </a:lnTo>
                <a:lnTo>
                  <a:pt x="299445" y="373314"/>
                </a:lnTo>
                <a:close/>
                <a:moveTo>
                  <a:pt x="230017" y="282567"/>
                </a:moveTo>
                <a:lnTo>
                  <a:pt x="249617" y="282567"/>
                </a:lnTo>
                <a:lnTo>
                  <a:pt x="289001" y="373314"/>
                </a:lnTo>
                <a:lnTo>
                  <a:pt x="267358" y="373314"/>
                </a:lnTo>
                <a:lnTo>
                  <a:pt x="258905" y="353756"/>
                </a:lnTo>
                <a:lnTo>
                  <a:pt x="220729" y="353756"/>
                </a:lnTo>
                <a:lnTo>
                  <a:pt x="212276" y="373314"/>
                </a:lnTo>
                <a:lnTo>
                  <a:pt x="190633" y="373314"/>
                </a:lnTo>
                <a:close/>
                <a:moveTo>
                  <a:pt x="150478" y="280450"/>
                </a:moveTo>
                <a:cubicBezTo>
                  <a:pt x="156608" y="280450"/>
                  <a:pt x="162645" y="281562"/>
                  <a:pt x="168775" y="283602"/>
                </a:cubicBezTo>
                <a:cubicBezTo>
                  <a:pt x="174812" y="285734"/>
                  <a:pt x="180106" y="288607"/>
                  <a:pt x="184657" y="292408"/>
                </a:cubicBezTo>
                <a:lnTo>
                  <a:pt x="174348" y="307239"/>
                </a:lnTo>
                <a:cubicBezTo>
                  <a:pt x="166453" y="301306"/>
                  <a:pt x="158280" y="298247"/>
                  <a:pt x="149828" y="298247"/>
                </a:cubicBezTo>
                <a:cubicBezTo>
                  <a:pt x="146484" y="298247"/>
                  <a:pt x="138961" y="300194"/>
                  <a:pt x="138961" y="307054"/>
                </a:cubicBezTo>
                <a:cubicBezTo>
                  <a:pt x="138961" y="314655"/>
                  <a:pt x="150385" y="316787"/>
                  <a:pt x="159023" y="318826"/>
                </a:cubicBezTo>
                <a:cubicBezTo>
                  <a:pt x="167661" y="320958"/>
                  <a:pt x="186329" y="326334"/>
                  <a:pt x="186329" y="347005"/>
                </a:cubicBezTo>
                <a:cubicBezTo>
                  <a:pt x="186329" y="369623"/>
                  <a:pt x="163017" y="374443"/>
                  <a:pt x="152986" y="374443"/>
                </a:cubicBezTo>
                <a:cubicBezTo>
                  <a:pt x="138590" y="374443"/>
                  <a:pt x="125587" y="369067"/>
                  <a:pt x="114070" y="358407"/>
                </a:cubicBezTo>
                <a:lnTo>
                  <a:pt x="126144" y="343575"/>
                </a:lnTo>
                <a:cubicBezTo>
                  <a:pt x="135989" y="352196"/>
                  <a:pt x="145091" y="356460"/>
                  <a:pt x="153357" y="356460"/>
                </a:cubicBezTo>
                <a:cubicBezTo>
                  <a:pt x="157072" y="356460"/>
                  <a:pt x="165339" y="354792"/>
                  <a:pt x="165339" y="347561"/>
                </a:cubicBezTo>
                <a:cubicBezTo>
                  <a:pt x="165339" y="340609"/>
                  <a:pt x="155215" y="337828"/>
                  <a:pt x="148528" y="336253"/>
                </a:cubicBezTo>
                <a:cubicBezTo>
                  <a:pt x="138032" y="333750"/>
                  <a:pt x="117971" y="329393"/>
                  <a:pt x="117971" y="307424"/>
                </a:cubicBezTo>
                <a:cubicBezTo>
                  <a:pt x="117971" y="284899"/>
                  <a:pt x="141283" y="280450"/>
                  <a:pt x="150478" y="280450"/>
                </a:cubicBezTo>
                <a:close/>
                <a:moveTo>
                  <a:pt x="454160" y="116746"/>
                </a:moveTo>
                <a:cubicBezTo>
                  <a:pt x="437633" y="116746"/>
                  <a:pt x="424262" y="130091"/>
                  <a:pt x="424262" y="146588"/>
                </a:cubicBezTo>
                <a:cubicBezTo>
                  <a:pt x="424262" y="162991"/>
                  <a:pt x="437633" y="176429"/>
                  <a:pt x="454160" y="176429"/>
                </a:cubicBezTo>
                <a:cubicBezTo>
                  <a:pt x="470688" y="176429"/>
                  <a:pt x="484059" y="162991"/>
                  <a:pt x="484059" y="146588"/>
                </a:cubicBezTo>
                <a:cubicBezTo>
                  <a:pt x="484059" y="130091"/>
                  <a:pt x="470688" y="116746"/>
                  <a:pt x="454160" y="116746"/>
                </a:cubicBezTo>
                <a:close/>
                <a:moveTo>
                  <a:pt x="454160" y="90982"/>
                </a:moveTo>
                <a:cubicBezTo>
                  <a:pt x="484988" y="90982"/>
                  <a:pt x="509872" y="115819"/>
                  <a:pt x="509872" y="146588"/>
                </a:cubicBezTo>
                <a:cubicBezTo>
                  <a:pt x="509872" y="177263"/>
                  <a:pt x="484988" y="202193"/>
                  <a:pt x="454160" y="202193"/>
                </a:cubicBezTo>
                <a:cubicBezTo>
                  <a:pt x="423426" y="202193"/>
                  <a:pt x="398449" y="177263"/>
                  <a:pt x="398449" y="146588"/>
                </a:cubicBezTo>
                <a:cubicBezTo>
                  <a:pt x="398449" y="115819"/>
                  <a:pt x="423426" y="90982"/>
                  <a:pt x="454160" y="90982"/>
                </a:cubicBezTo>
                <a:close/>
                <a:moveTo>
                  <a:pt x="373132" y="27485"/>
                </a:moveTo>
                <a:cubicBezTo>
                  <a:pt x="335715" y="31008"/>
                  <a:pt x="297072" y="46782"/>
                  <a:pt x="262359" y="81406"/>
                </a:cubicBezTo>
                <a:lnTo>
                  <a:pt x="37022" y="306485"/>
                </a:lnTo>
                <a:cubicBezTo>
                  <a:pt x="22074" y="321317"/>
                  <a:pt x="22074" y="345605"/>
                  <a:pt x="37022" y="360530"/>
                </a:cubicBezTo>
                <a:lnTo>
                  <a:pt x="246668" y="569757"/>
                </a:lnTo>
                <a:cubicBezTo>
                  <a:pt x="261152" y="584219"/>
                  <a:pt x="286314" y="584311"/>
                  <a:pt x="300798" y="569757"/>
                </a:cubicBezTo>
                <a:lnTo>
                  <a:pt x="526135" y="344771"/>
                </a:lnTo>
                <a:cubicBezTo>
                  <a:pt x="598833" y="272186"/>
                  <a:pt x="598833" y="154084"/>
                  <a:pt x="526135" y="81406"/>
                </a:cubicBezTo>
                <a:cubicBezTo>
                  <a:pt x="494451" y="49772"/>
                  <a:pt x="435494" y="21613"/>
                  <a:pt x="373132" y="27485"/>
                </a:cubicBezTo>
                <a:close/>
                <a:moveTo>
                  <a:pt x="417578" y="940"/>
                </a:moveTo>
                <a:cubicBezTo>
                  <a:pt x="460259" y="5091"/>
                  <a:pt x="504490" y="23364"/>
                  <a:pt x="544425" y="63237"/>
                </a:cubicBezTo>
                <a:cubicBezTo>
                  <a:pt x="627151" y="145834"/>
                  <a:pt x="627151" y="280343"/>
                  <a:pt x="544425" y="363033"/>
                </a:cubicBezTo>
                <a:lnTo>
                  <a:pt x="318995" y="588019"/>
                </a:lnTo>
                <a:cubicBezTo>
                  <a:pt x="306925" y="600070"/>
                  <a:pt x="290863" y="606745"/>
                  <a:pt x="273686" y="606745"/>
                </a:cubicBezTo>
                <a:cubicBezTo>
                  <a:pt x="256603" y="606745"/>
                  <a:pt x="240540" y="600070"/>
                  <a:pt x="228378" y="588019"/>
                </a:cubicBezTo>
                <a:lnTo>
                  <a:pt x="18732" y="378700"/>
                </a:lnTo>
                <a:cubicBezTo>
                  <a:pt x="-6244" y="353763"/>
                  <a:pt x="-6244" y="313160"/>
                  <a:pt x="18732" y="288223"/>
                </a:cubicBezTo>
                <a:lnTo>
                  <a:pt x="244162" y="63237"/>
                </a:lnTo>
                <a:cubicBezTo>
                  <a:pt x="279617" y="26330"/>
                  <a:pt x="346444" y="-5978"/>
                  <a:pt x="417578" y="94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30" name="iṡḷïďê">
            <a:extLst>
              <a:ext uri="{FF2B5EF4-FFF2-40B4-BE49-F238E27FC236}">
                <a16:creationId xmlns:a16="http://schemas.microsoft.com/office/drawing/2014/main" id="{2680FE2B-162C-401B-88AE-1CB90DBEED66}"/>
              </a:ext>
            </a:extLst>
          </p:cNvPr>
          <p:cNvGrpSpPr/>
          <p:nvPr/>
        </p:nvGrpSpPr>
        <p:grpSpPr>
          <a:xfrm>
            <a:off x="7049237" y="2441233"/>
            <a:ext cx="2136970" cy="877006"/>
            <a:chOff x="1423224" y="2529150"/>
            <a:chExt cx="2136970" cy="877006"/>
          </a:xfrm>
        </p:grpSpPr>
        <p:sp>
          <p:nvSpPr>
            <p:cNvPr id="31" name="îṥļïḓê">
              <a:extLst>
                <a:ext uri="{FF2B5EF4-FFF2-40B4-BE49-F238E27FC236}">
                  <a16:creationId xmlns:a16="http://schemas.microsoft.com/office/drawing/2014/main" id="{D47FD044-A17F-44A1-B44A-D4CBE24D9DF5}"/>
                </a:ext>
              </a:extLst>
            </p:cNvPr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营销系统</a:t>
              </a:r>
            </a:p>
          </p:txBody>
        </p:sp>
        <p:sp>
          <p:nvSpPr>
            <p:cNvPr id="32" name="íslîdè">
              <a:extLst>
                <a:ext uri="{FF2B5EF4-FFF2-40B4-BE49-F238E27FC236}">
                  <a16:creationId xmlns:a16="http://schemas.microsoft.com/office/drawing/2014/main" id="{E5FD391C-3FEA-4DCD-9B5D-0B653EC817DE}"/>
                </a:ext>
              </a:extLst>
            </p:cNvPr>
            <p:cNvSpPr txBox="1"/>
            <p:nvPr/>
          </p:nvSpPr>
          <p:spPr>
            <a:xfrm>
              <a:off x="1423224" y="2815225"/>
              <a:ext cx="1777261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满减、赠品、全返、积分、拼团等</a:t>
              </a:r>
            </a:p>
          </p:txBody>
        </p:sp>
      </p:grpSp>
      <p:sp>
        <p:nvSpPr>
          <p:cNvPr id="55" name="íṣ1iďê">
            <a:extLst>
              <a:ext uri="{FF2B5EF4-FFF2-40B4-BE49-F238E27FC236}">
                <a16:creationId xmlns:a16="http://schemas.microsoft.com/office/drawing/2014/main" id="{FFB3D945-5A66-4D99-B334-9EB7D537D2EE}"/>
              </a:ext>
            </a:extLst>
          </p:cNvPr>
          <p:cNvSpPr/>
          <p:nvPr/>
        </p:nvSpPr>
        <p:spPr>
          <a:xfrm>
            <a:off x="7123965" y="3727725"/>
            <a:ext cx="335428" cy="330459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5028" h="596066">
                <a:moveTo>
                  <a:pt x="470081" y="563078"/>
                </a:moveTo>
                <a:lnTo>
                  <a:pt x="470081" y="565346"/>
                </a:lnTo>
                <a:cubicBezTo>
                  <a:pt x="470081" y="570912"/>
                  <a:pt x="474624" y="575448"/>
                  <a:pt x="480199" y="575448"/>
                </a:cubicBezTo>
                <a:lnTo>
                  <a:pt x="574260" y="575448"/>
                </a:lnTo>
                <a:cubicBezTo>
                  <a:pt x="579835" y="575448"/>
                  <a:pt x="584378" y="570912"/>
                  <a:pt x="584378" y="565346"/>
                </a:cubicBezTo>
                <a:lnTo>
                  <a:pt x="584378" y="563078"/>
                </a:lnTo>
                <a:close/>
                <a:moveTo>
                  <a:pt x="245405" y="563078"/>
                </a:moveTo>
                <a:lnTo>
                  <a:pt x="245405" y="565346"/>
                </a:lnTo>
                <a:cubicBezTo>
                  <a:pt x="245405" y="570912"/>
                  <a:pt x="249949" y="575448"/>
                  <a:pt x="255526" y="575448"/>
                </a:cubicBezTo>
                <a:lnTo>
                  <a:pt x="349502" y="575448"/>
                </a:lnTo>
                <a:cubicBezTo>
                  <a:pt x="355079" y="575448"/>
                  <a:pt x="359623" y="570912"/>
                  <a:pt x="359623" y="565346"/>
                </a:cubicBezTo>
                <a:lnTo>
                  <a:pt x="359623" y="563078"/>
                </a:lnTo>
                <a:close/>
                <a:moveTo>
                  <a:pt x="20650" y="563078"/>
                </a:moveTo>
                <a:lnTo>
                  <a:pt x="20650" y="565346"/>
                </a:lnTo>
                <a:cubicBezTo>
                  <a:pt x="20650" y="570912"/>
                  <a:pt x="25193" y="575448"/>
                  <a:pt x="30768" y="575448"/>
                </a:cubicBezTo>
                <a:lnTo>
                  <a:pt x="124829" y="575448"/>
                </a:lnTo>
                <a:cubicBezTo>
                  <a:pt x="130404" y="575448"/>
                  <a:pt x="134947" y="570912"/>
                  <a:pt x="134947" y="565346"/>
                </a:cubicBezTo>
                <a:lnTo>
                  <a:pt x="134947" y="563078"/>
                </a:lnTo>
                <a:close/>
                <a:moveTo>
                  <a:pt x="480199" y="389887"/>
                </a:moveTo>
                <a:cubicBezTo>
                  <a:pt x="474624" y="389887"/>
                  <a:pt x="470081" y="394423"/>
                  <a:pt x="470081" y="399990"/>
                </a:cubicBezTo>
                <a:lnTo>
                  <a:pt x="470081" y="542460"/>
                </a:lnTo>
                <a:lnTo>
                  <a:pt x="584378" y="542460"/>
                </a:lnTo>
                <a:lnTo>
                  <a:pt x="584378" y="399990"/>
                </a:lnTo>
                <a:cubicBezTo>
                  <a:pt x="584378" y="394423"/>
                  <a:pt x="579835" y="389887"/>
                  <a:pt x="574260" y="389887"/>
                </a:cubicBezTo>
                <a:close/>
                <a:moveTo>
                  <a:pt x="255526" y="389887"/>
                </a:moveTo>
                <a:cubicBezTo>
                  <a:pt x="249949" y="389887"/>
                  <a:pt x="245405" y="394423"/>
                  <a:pt x="245405" y="399990"/>
                </a:cubicBezTo>
                <a:lnTo>
                  <a:pt x="245405" y="542460"/>
                </a:lnTo>
                <a:lnTo>
                  <a:pt x="359623" y="542460"/>
                </a:lnTo>
                <a:lnTo>
                  <a:pt x="359623" y="399990"/>
                </a:lnTo>
                <a:cubicBezTo>
                  <a:pt x="359623" y="394423"/>
                  <a:pt x="355079" y="389887"/>
                  <a:pt x="349502" y="389887"/>
                </a:cubicBezTo>
                <a:close/>
                <a:moveTo>
                  <a:pt x="30768" y="389887"/>
                </a:moveTo>
                <a:cubicBezTo>
                  <a:pt x="25193" y="389887"/>
                  <a:pt x="20650" y="394423"/>
                  <a:pt x="20650" y="399990"/>
                </a:cubicBezTo>
                <a:lnTo>
                  <a:pt x="20650" y="542460"/>
                </a:lnTo>
                <a:lnTo>
                  <a:pt x="134947" y="542460"/>
                </a:lnTo>
                <a:lnTo>
                  <a:pt x="134947" y="399990"/>
                </a:lnTo>
                <a:cubicBezTo>
                  <a:pt x="134947" y="394423"/>
                  <a:pt x="130404" y="389887"/>
                  <a:pt x="124829" y="389887"/>
                </a:cubicBezTo>
                <a:close/>
                <a:moveTo>
                  <a:pt x="480199" y="369269"/>
                </a:moveTo>
                <a:lnTo>
                  <a:pt x="574260" y="369269"/>
                </a:lnTo>
                <a:cubicBezTo>
                  <a:pt x="591193" y="369269"/>
                  <a:pt x="605028" y="383083"/>
                  <a:pt x="605028" y="399990"/>
                </a:cubicBezTo>
                <a:lnTo>
                  <a:pt x="605028" y="565346"/>
                </a:lnTo>
                <a:cubicBezTo>
                  <a:pt x="605028" y="582355"/>
                  <a:pt x="591193" y="596066"/>
                  <a:pt x="574260" y="596066"/>
                </a:cubicBezTo>
                <a:lnTo>
                  <a:pt x="480199" y="596066"/>
                </a:lnTo>
                <a:cubicBezTo>
                  <a:pt x="463266" y="596066"/>
                  <a:pt x="449431" y="582355"/>
                  <a:pt x="449431" y="565346"/>
                </a:cubicBezTo>
                <a:lnTo>
                  <a:pt x="449431" y="399990"/>
                </a:lnTo>
                <a:cubicBezTo>
                  <a:pt x="449431" y="383083"/>
                  <a:pt x="463266" y="369269"/>
                  <a:pt x="480199" y="369269"/>
                </a:cubicBezTo>
                <a:close/>
                <a:moveTo>
                  <a:pt x="255526" y="369269"/>
                </a:moveTo>
                <a:lnTo>
                  <a:pt x="349502" y="369269"/>
                </a:lnTo>
                <a:cubicBezTo>
                  <a:pt x="366439" y="369269"/>
                  <a:pt x="380277" y="383083"/>
                  <a:pt x="380277" y="399990"/>
                </a:cubicBezTo>
                <a:lnTo>
                  <a:pt x="380277" y="565346"/>
                </a:lnTo>
                <a:cubicBezTo>
                  <a:pt x="380277" y="582355"/>
                  <a:pt x="366439" y="596066"/>
                  <a:pt x="349502" y="596066"/>
                </a:cubicBezTo>
                <a:lnTo>
                  <a:pt x="255526" y="596066"/>
                </a:lnTo>
                <a:cubicBezTo>
                  <a:pt x="238486" y="596066"/>
                  <a:pt x="224751" y="582355"/>
                  <a:pt x="224751" y="565346"/>
                </a:cubicBezTo>
                <a:lnTo>
                  <a:pt x="224751" y="399990"/>
                </a:lnTo>
                <a:cubicBezTo>
                  <a:pt x="224751" y="383083"/>
                  <a:pt x="238486" y="369269"/>
                  <a:pt x="255526" y="369269"/>
                </a:cubicBezTo>
                <a:close/>
                <a:moveTo>
                  <a:pt x="30768" y="369269"/>
                </a:moveTo>
                <a:lnTo>
                  <a:pt x="124829" y="369269"/>
                </a:lnTo>
                <a:cubicBezTo>
                  <a:pt x="141762" y="369269"/>
                  <a:pt x="155597" y="383083"/>
                  <a:pt x="155597" y="399990"/>
                </a:cubicBezTo>
                <a:lnTo>
                  <a:pt x="155597" y="565346"/>
                </a:lnTo>
                <a:cubicBezTo>
                  <a:pt x="155597" y="582355"/>
                  <a:pt x="141762" y="596066"/>
                  <a:pt x="124829" y="596066"/>
                </a:cubicBezTo>
                <a:lnTo>
                  <a:pt x="30768" y="596066"/>
                </a:lnTo>
                <a:cubicBezTo>
                  <a:pt x="13835" y="596066"/>
                  <a:pt x="0" y="582355"/>
                  <a:pt x="0" y="565346"/>
                </a:cubicBezTo>
                <a:lnTo>
                  <a:pt x="0" y="399990"/>
                </a:lnTo>
                <a:cubicBezTo>
                  <a:pt x="0" y="383083"/>
                  <a:pt x="13835" y="369269"/>
                  <a:pt x="30768" y="369269"/>
                </a:cubicBezTo>
                <a:close/>
                <a:moveTo>
                  <a:pt x="302495" y="234842"/>
                </a:moveTo>
                <a:cubicBezTo>
                  <a:pt x="308174" y="234842"/>
                  <a:pt x="312820" y="239482"/>
                  <a:pt x="312820" y="245153"/>
                </a:cubicBezTo>
                <a:lnTo>
                  <a:pt x="312820" y="292586"/>
                </a:lnTo>
                <a:lnTo>
                  <a:pt x="527172" y="292586"/>
                </a:lnTo>
                <a:cubicBezTo>
                  <a:pt x="532954" y="292586"/>
                  <a:pt x="537497" y="297226"/>
                  <a:pt x="537497" y="302898"/>
                </a:cubicBezTo>
                <a:lnTo>
                  <a:pt x="537497" y="340328"/>
                </a:lnTo>
                <a:cubicBezTo>
                  <a:pt x="537497" y="346000"/>
                  <a:pt x="532954" y="350640"/>
                  <a:pt x="527172" y="350640"/>
                </a:cubicBezTo>
                <a:cubicBezTo>
                  <a:pt x="521493" y="350640"/>
                  <a:pt x="516847" y="346000"/>
                  <a:pt x="516847" y="340328"/>
                </a:cubicBezTo>
                <a:lnTo>
                  <a:pt x="516847" y="313209"/>
                </a:lnTo>
                <a:lnTo>
                  <a:pt x="312820" y="313209"/>
                </a:lnTo>
                <a:lnTo>
                  <a:pt x="312820" y="340328"/>
                </a:lnTo>
                <a:cubicBezTo>
                  <a:pt x="312820" y="346000"/>
                  <a:pt x="308174" y="350640"/>
                  <a:pt x="302495" y="350640"/>
                </a:cubicBezTo>
                <a:cubicBezTo>
                  <a:pt x="296816" y="350640"/>
                  <a:pt x="292170" y="346000"/>
                  <a:pt x="292170" y="340328"/>
                </a:cubicBezTo>
                <a:lnTo>
                  <a:pt x="292170" y="313209"/>
                </a:lnTo>
                <a:lnTo>
                  <a:pt x="88040" y="313209"/>
                </a:lnTo>
                <a:lnTo>
                  <a:pt x="88040" y="340328"/>
                </a:lnTo>
                <a:cubicBezTo>
                  <a:pt x="88040" y="346000"/>
                  <a:pt x="83497" y="350640"/>
                  <a:pt x="77715" y="350640"/>
                </a:cubicBezTo>
                <a:cubicBezTo>
                  <a:pt x="72036" y="350640"/>
                  <a:pt x="67390" y="346000"/>
                  <a:pt x="67390" y="340328"/>
                </a:cubicBezTo>
                <a:lnTo>
                  <a:pt x="67390" y="302898"/>
                </a:lnTo>
                <a:cubicBezTo>
                  <a:pt x="67390" y="297226"/>
                  <a:pt x="72036" y="292586"/>
                  <a:pt x="77715" y="292586"/>
                </a:cubicBezTo>
                <a:lnTo>
                  <a:pt x="292170" y="292586"/>
                </a:lnTo>
                <a:lnTo>
                  <a:pt x="292170" y="245153"/>
                </a:lnTo>
                <a:cubicBezTo>
                  <a:pt x="292170" y="239482"/>
                  <a:pt x="296816" y="234842"/>
                  <a:pt x="302495" y="234842"/>
                </a:cubicBezTo>
                <a:close/>
                <a:moveTo>
                  <a:pt x="191705" y="153212"/>
                </a:moveTo>
                <a:lnTo>
                  <a:pt x="191705" y="160326"/>
                </a:lnTo>
                <a:cubicBezTo>
                  <a:pt x="191705" y="165894"/>
                  <a:pt x="196146" y="170431"/>
                  <a:pt x="201722" y="170431"/>
                </a:cubicBezTo>
                <a:lnTo>
                  <a:pt x="403307" y="170431"/>
                </a:lnTo>
                <a:cubicBezTo>
                  <a:pt x="408780" y="170431"/>
                  <a:pt x="413324" y="165894"/>
                  <a:pt x="413324" y="160326"/>
                </a:cubicBezTo>
                <a:lnTo>
                  <a:pt x="413324" y="153212"/>
                </a:lnTo>
                <a:close/>
                <a:moveTo>
                  <a:pt x="201722" y="20621"/>
                </a:moveTo>
                <a:cubicBezTo>
                  <a:pt x="196146" y="20621"/>
                  <a:pt x="191705" y="25054"/>
                  <a:pt x="191705" y="30622"/>
                </a:cubicBezTo>
                <a:lnTo>
                  <a:pt x="191705" y="132592"/>
                </a:lnTo>
                <a:lnTo>
                  <a:pt x="413324" y="132592"/>
                </a:lnTo>
                <a:lnTo>
                  <a:pt x="413324" y="30622"/>
                </a:lnTo>
                <a:cubicBezTo>
                  <a:pt x="413324" y="25054"/>
                  <a:pt x="408780" y="20621"/>
                  <a:pt x="403307" y="20621"/>
                </a:cubicBezTo>
                <a:close/>
                <a:moveTo>
                  <a:pt x="201722" y="0"/>
                </a:moveTo>
                <a:lnTo>
                  <a:pt x="403307" y="0"/>
                </a:lnTo>
                <a:cubicBezTo>
                  <a:pt x="420243" y="0"/>
                  <a:pt x="433978" y="13713"/>
                  <a:pt x="433978" y="30622"/>
                </a:cubicBezTo>
                <a:lnTo>
                  <a:pt x="433978" y="160326"/>
                </a:lnTo>
                <a:cubicBezTo>
                  <a:pt x="433978" y="177236"/>
                  <a:pt x="420243" y="191051"/>
                  <a:pt x="403307" y="191051"/>
                </a:cubicBezTo>
                <a:lnTo>
                  <a:pt x="312842" y="191051"/>
                </a:lnTo>
                <a:lnTo>
                  <a:pt x="312842" y="203424"/>
                </a:lnTo>
                <a:lnTo>
                  <a:pt x="378212" y="203424"/>
                </a:lnTo>
                <a:cubicBezTo>
                  <a:pt x="383892" y="203424"/>
                  <a:pt x="388539" y="208064"/>
                  <a:pt x="388539" y="213734"/>
                </a:cubicBezTo>
                <a:cubicBezTo>
                  <a:pt x="388539" y="219405"/>
                  <a:pt x="383892" y="224045"/>
                  <a:pt x="378212" y="224045"/>
                </a:cubicBezTo>
                <a:lnTo>
                  <a:pt x="226817" y="224045"/>
                </a:lnTo>
                <a:cubicBezTo>
                  <a:pt x="221034" y="224045"/>
                  <a:pt x="216490" y="219405"/>
                  <a:pt x="216490" y="213734"/>
                </a:cubicBezTo>
                <a:cubicBezTo>
                  <a:pt x="216490" y="208064"/>
                  <a:pt x="221034" y="203424"/>
                  <a:pt x="226817" y="203424"/>
                </a:cubicBezTo>
                <a:lnTo>
                  <a:pt x="292187" y="203424"/>
                </a:lnTo>
                <a:lnTo>
                  <a:pt x="292187" y="191051"/>
                </a:lnTo>
                <a:lnTo>
                  <a:pt x="201722" y="191051"/>
                </a:lnTo>
                <a:cubicBezTo>
                  <a:pt x="184786" y="191051"/>
                  <a:pt x="171051" y="177236"/>
                  <a:pt x="171051" y="160326"/>
                </a:cubicBezTo>
                <a:lnTo>
                  <a:pt x="171051" y="30622"/>
                </a:lnTo>
                <a:cubicBezTo>
                  <a:pt x="171051" y="13713"/>
                  <a:pt x="184786" y="0"/>
                  <a:pt x="201722" y="0"/>
                </a:cubicBezTo>
                <a:close/>
              </a:path>
            </a:pathLst>
          </a:custGeom>
          <a:solidFill>
            <a:schemeClr val="accent5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26" name="ïṣļiḋè">
            <a:extLst>
              <a:ext uri="{FF2B5EF4-FFF2-40B4-BE49-F238E27FC236}">
                <a16:creationId xmlns:a16="http://schemas.microsoft.com/office/drawing/2014/main" id="{4A17D821-073F-4907-9528-B5E94721A34C}"/>
              </a:ext>
            </a:extLst>
          </p:cNvPr>
          <p:cNvGrpSpPr/>
          <p:nvPr/>
        </p:nvGrpSpPr>
        <p:grpSpPr>
          <a:xfrm>
            <a:off x="7049237" y="4358972"/>
            <a:ext cx="2136970" cy="877006"/>
            <a:chOff x="1423224" y="2529150"/>
            <a:chExt cx="2136970" cy="877006"/>
          </a:xfrm>
        </p:grpSpPr>
        <p:sp>
          <p:nvSpPr>
            <p:cNvPr id="27" name="iSḻiḍé">
              <a:extLst>
                <a:ext uri="{FF2B5EF4-FFF2-40B4-BE49-F238E27FC236}">
                  <a16:creationId xmlns:a16="http://schemas.microsoft.com/office/drawing/2014/main" id="{CFF4A483-A551-424B-B879-FFDEA18EC6DA}"/>
                </a:ext>
              </a:extLst>
            </p:cNvPr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三级分销</a:t>
              </a:r>
            </a:p>
          </p:txBody>
        </p:sp>
        <p:sp>
          <p:nvSpPr>
            <p:cNvPr id="28" name="îṡ1iḋè">
              <a:extLst>
                <a:ext uri="{FF2B5EF4-FFF2-40B4-BE49-F238E27FC236}">
                  <a16:creationId xmlns:a16="http://schemas.microsoft.com/office/drawing/2014/main" id="{8E3E2B69-B264-49F2-9F93-989D623C1FAA}"/>
                </a:ext>
              </a:extLst>
            </p:cNvPr>
            <p:cNvSpPr txBox="1"/>
            <p:nvPr/>
          </p:nvSpPr>
          <p:spPr>
            <a:xfrm>
              <a:off x="1423224" y="2815225"/>
              <a:ext cx="2136970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参数二维码，佣金分配</a:t>
              </a:r>
            </a:p>
          </p:txBody>
        </p:sp>
      </p:grpSp>
      <p:sp>
        <p:nvSpPr>
          <p:cNvPr id="52" name="iś1íḋê">
            <a:extLst>
              <a:ext uri="{FF2B5EF4-FFF2-40B4-BE49-F238E27FC236}">
                <a16:creationId xmlns:a16="http://schemas.microsoft.com/office/drawing/2014/main" id="{469C3D65-91B1-450A-8BCF-F385E091996E}"/>
              </a:ext>
            </a:extLst>
          </p:cNvPr>
          <p:cNvSpPr/>
          <p:nvPr/>
        </p:nvSpPr>
        <p:spPr>
          <a:xfrm>
            <a:off x="9394416" y="1896877"/>
            <a:ext cx="317506" cy="316444"/>
          </a:xfrm>
          <a:custGeom>
            <a:avLst/>
            <a:gdLst>
              <a:gd name="connsiteX0" fmla="*/ 81603 w 608615"/>
              <a:gd name="connsiteY0" fmla="*/ 176901 h 606580"/>
              <a:gd name="connsiteX1" fmla="*/ 42180 w 608615"/>
              <a:gd name="connsiteY1" fmla="*/ 215826 h 606580"/>
              <a:gd name="connsiteX2" fmla="*/ 25449 w 608615"/>
              <a:gd name="connsiteY2" fmla="*/ 362636 h 606580"/>
              <a:gd name="connsiteX3" fmla="*/ 29543 w 608615"/>
              <a:gd name="connsiteY3" fmla="*/ 376411 h 606580"/>
              <a:gd name="connsiteX4" fmla="*/ 38798 w 608615"/>
              <a:gd name="connsiteY4" fmla="*/ 380765 h 606580"/>
              <a:gd name="connsiteX5" fmla="*/ 48409 w 608615"/>
              <a:gd name="connsiteY5" fmla="*/ 380765 h 606580"/>
              <a:gd name="connsiteX6" fmla="*/ 61046 w 608615"/>
              <a:gd name="connsiteY6" fmla="*/ 392496 h 606580"/>
              <a:gd name="connsiteX7" fmla="*/ 75018 w 608615"/>
              <a:gd name="connsiteY7" fmla="*/ 581341 h 606580"/>
              <a:gd name="connsiteX8" fmla="*/ 152796 w 608615"/>
              <a:gd name="connsiteY8" fmla="*/ 581341 h 606580"/>
              <a:gd name="connsiteX9" fmla="*/ 166768 w 608615"/>
              <a:gd name="connsiteY9" fmla="*/ 392496 h 606580"/>
              <a:gd name="connsiteX10" fmla="*/ 179405 w 608615"/>
              <a:gd name="connsiteY10" fmla="*/ 380765 h 606580"/>
              <a:gd name="connsiteX11" fmla="*/ 189016 w 608615"/>
              <a:gd name="connsiteY11" fmla="*/ 380765 h 606580"/>
              <a:gd name="connsiteX12" fmla="*/ 198271 w 608615"/>
              <a:gd name="connsiteY12" fmla="*/ 376411 h 606580"/>
              <a:gd name="connsiteX13" fmla="*/ 202365 w 608615"/>
              <a:gd name="connsiteY13" fmla="*/ 362636 h 606580"/>
              <a:gd name="connsiteX14" fmla="*/ 185634 w 608615"/>
              <a:gd name="connsiteY14" fmla="*/ 215826 h 606580"/>
              <a:gd name="connsiteX15" fmla="*/ 146211 w 608615"/>
              <a:gd name="connsiteY15" fmla="*/ 176901 h 606580"/>
              <a:gd name="connsiteX16" fmla="*/ 329132 w 608615"/>
              <a:gd name="connsiteY16" fmla="*/ 176837 h 606580"/>
              <a:gd name="connsiteX17" fmla="*/ 455700 w 608615"/>
              <a:gd name="connsiteY17" fmla="*/ 303299 h 606580"/>
              <a:gd name="connsiteX18" fmla="*/ 329132 w 608615"/>
              <a:gd name="connsiteY18" fmla="*/ 429673 h 606580"/>
              <a:gd name="connsiteX19" fmla="*/ 252585 w 608615"/>
              <a:gd name="connsiteY19" fmla="*/ 403456 h 606580"/>
              <a:gd name="connsiteX20" fmla="*/ 250182 w 608615"/>
              <a:gd name="connsiteY20" fmla="*/ 385682 h 606580"/>
              <a:gd name="connsiteX21" fmla="*/ 267984 w 608615"/>
              <a:gd name="connsiteY21" fmla="*/ 383372 h 606580"/>
              <a:gd name="connsiteX22" fmla="*/ 329132 w 608615"/>
              <a:gd name="connsiteY22" fmla="*/ 404434 h 606580"/>
              <a:gd name="connsiteX23" fmla="*/ 430422 w 608615"/>
              <a:gd name="connsiteY23" fmla="*/ 303299 h 606580"/>
              <a:gd name="connsiteX24" fmla="*/ 329132 w 608615"/>
              <a:gd name="connsiteY24" fmla="*/ 202165 h 606580"/>
              <a:gd name="connsiteX25" fmla="*/ 258816 w 608615"/>
              <a:gd name="connsiteY25" fmla="*/ 230781 h 606580"/>
              <a:gd name="connsiteX26" fmla="*/ 240925 w 608615"/>
              <a:gd name="connsiteY26" fmla="*/ 230426 h 606580"/>
              <a:gd name="connsiteX27" fmla="*/ 241192 w 608615"/>
              <a:gd name="connsiteY27" fmla="*/ 212563 h 606580"/>
              <a:gd name="connsiteX28" fmla="*/ 329132 w 608615"/>
              <a:gd name="connsiteY28" fmla="*/ 176837 h 606580"/>
              <a:gd name="connsiteX29" fmla="*/ 81603 w 608615"/>
              <a:gd name="connsiteY29" fmla="*/ 151574 h 606580"/>
              <a:gd name="connsiteX30" fmla="*/ 146211 w 608615"/>
              <a:gd name="connsiteY30" fmla="*/ 151574 h 606580"/>
              <a:gd name="connsiteX31" fmla="*/ 210819 w 608615"/>
              <a:gd name="connsiteY31" fmla="*/ 212982 h 606580"/>
              <a:gd name="connsiteX32" fmla="*/ 227549 w 608615"/>
              <a:gd name="connsiteY32" fmla="*/ 359793 h 606580"/>
              <a:gd name="connsiteX33" fmla="*/ 217137 w 608615"/>
              <a:gd name="connsiteY33" fmla="*/ 393296 h 606580"/>
              <a:gd name="connsiteX34" fmla="*/ 191152 w 608615"/>
              <a:gd name="connsiteY34" fmla="*/ 406004 h 606580"/>
              <a:gd name="connsiteX35" fmla="*/ 177180 w 608615"/>
              <a:gd name="connsiteY35" fmla="*/ 594938 h 606580"/>
              <a:gd name="connsiteX36" fmla="*/ 164543 w 608615"/>
              <a:gd name="connsiteY36" fmla="*/ 606580 h 606580"/>
              <a:gd name="connsiteX37" fmla="*/ 63271 w 608615"/>
              <a:gd name="connsiteY37" fmla="*/ 606580 h 606580"/>
              <a:gd name="connsiteX38" fmla="*/ 50634 w 608615"/>
              <a:gd name="connsiteY38" fmla="*/ 594938 h 606580"/>
              <a:gd name="connsiteX39" fmla="*/ 36662 w 608615"/>
              <a:gd name="connsiteY39" fmla="*/ 406004 h 606580"/>
              <a:gd name="connsiteX40" fmla="*/ 10677 w 608615"/>
              <a:gd name="connsiteY40" fmla="*/ 393296 h 606580"/>
              <a:gd name="connsiteX41" fmla="*/ 265 w 608615"/>
              <a:gd name="connsiteY41" fmla="*/ 359793 h 606580"/>
              <a:gd name="connsiteX42" fmla="*/ 17084 w 608615"/>
              <a:gd name="connsiteY42" fmla="*/ 212982 h 606580"/>
              <a:gd name="connsiteX43" fmla="*/ 81603 w 608615"/>
              <a:gd name="connsiteY43" fmla="*/ 151574 h 606580"/>
              <a:gd name="connsiteX44" fmla="*/ 113916 w 608615"/>
              <a:gd name="connsiteY44" fmla="*/ 25241 h 606580"/>
              <a:gd name="connsiteX45" fmla="*/ 75923 w 608615"/>
              <a:gd name="connsiteY45" fmla="*/ 63191 h 606580"/>
              <a:gd name="connsiteX46" fmla="*/ 113916 w 608615"/>
              <a:gd name="connsiteY46" fmla="*/ 101053 h 606580"/>
              <a:gd name="connsiteX47" fmla="*/ 151909 w 608615"/>
              <a:gd name="connsiteY47" fmla="*/ 63191 h 606580"/>
              <a:gd name="connsiteX48" fmla="*/ 113916 w 608615"/>
              <a:gd name="connsiteY48" fmla="*/ 25241 h 606580"/>
              <a:gd name="connsiteX49" fmla="*/ 409385 w 608615"/>
              <a:gd name="connsiteY49" fmla="*/ 24335 h 606580"/>
              <a:gd name="connsiteX50" fmla="*/ 430612 w 608615"/>
              <a:gd name="connsiteY50" fmla="*/ 28235 h 606580"/>
              <a:gd name="connsiteX51" fmla="*/ 493358 w 608615"/>
              <a:gd name="connsiteY51" fmla="*/ 65385 h 606580"/>
              <a:gd name="connsiteX52" fmla="*/ 512404 w 608615"/>
              <a:gd name="connsiteY52" fmla="*/ 103335 h 606580"/>
              <a:gd name="connsiteX53" fmla="*/ 495227 w 608615"/>
              <a:gd name="connsiteY53" fmla="*/ 141463 h 606580"/>
              <a:gd name="connsiteX54" fmla="*/ 492023 w 608615"/>
              <a:gd name="connsiteY54" fmla="*/ 173902 h 606580"/>
              <a:gd name="connsiteX55" fmla="*/ 513650 w 608615"/>
              <a:gd name="connsiteY55" fmla="*/ 212297 h 606580"/>
              <a:gd name="connsiteX56" fmla="*/ 541864 w 608615"/>
              <a:gd name="connsiteY56" fmla="*/ 225539 h 606580"/>
              <a:gd name="connsiteX57" fmla="*/ 582894 w 608615"/>
              <a:gd name="connsiteY57" fmla="*/ 228917 h 606580"/>
              <a:gd name="connsiteX58" fmla="*/ 606212 w 608615"/>
              <a:gd name="connsiteY58" fmla="*/ 265089 h 606580"/>
              <a:gd name="connsiteX59" fmla="*/ 608615 w 608615"/>
              <a:gd name="connsiteY59" fmla="*/ 302417 h 606580"/>
              <a:gd name="connsiteX60" fmla="*/ 606212 w 608615"/>
              <a:gd name="connsiteY60" fmla="*/ 339656 h 606580"/>
              <a:gd name="connsiteX61" fmla="*/ 582894 w 608615"/>
              <a:gd name="connsiteY61" fmla="*/ 375828 h 606580"/>
              <a:gd name="connsiteX62" fmla="*/ 542131 w 608615"/>
              <a:gd name="connsiteY62" fmla="*/ 379383 h 606580"/>
              <a:gd name="connsiteX63" fmla="*/ 513650 w 608615"/>
              <a:gd name="connsiteY63" fmla="*/ 392448 h 606580"/>
              <a:gd name="connsiteX64" fmla="*/ 492023 w 608615"/>
              <a:gd name="connsiteY64" fmla="*/ 430843 h 606580"/>
              <a:gd name="connsiteX65" fmla="*/ 495227 w 608615"/>
              <a:gd name="connsiteY65" fmla="*/ 463282 h 606580"/>
              <a:gd name="connsiteX66" fmla="*/ 512404 w 608615"/>
              <a:gd name="connsiteY66" fmla="*/ 501410 h 606580"/>
              <a:gd name="connsiteX67" fmla="*/ 493358 w 608615"/>
              <a:gd name="connsiteY67" fmla="*/ 539449 h 606580"/>
              <a:gd name="connsiteX68" fmla="*/ 430612 w 608615"/>
              <a:gd name="connsiteY68" fmla="*/ 576510 h 606580"/>
              <a:gd name="connsiteX69" fmla="*/ 388692 w 608615"/>
              <a:gd name="connsiteY69" fmla="*/ 574644 h 606580"/>
              <a:gd name="connsiteX70" fmla="*/ 364483 w 608615"/>
              <a:gd name="connsiteY70" fmla="*/ 540071 h 606580"/>
              <a:gd name="connsiteX71" fmla="*/ 339029 w 608615"/>
              <a:gd name="connsiteY71" fmla="*/ 521229 h 606580"/>
              <a:gd name="connsiteX72" fmla="*/ 295952 w 608615"/>
              <a:gd name="connsiteY72" fmla="*/ 521229 h 606580"/>
              <a:gd name="connsiteX73" fmla="*/ 270497 w 608615"/>
              <a:gd name="connsiteY73" fmla="*/ 540071 h 606580"/>
              <a:gd name="connsiteX74" fmla="*/ 250917 w 608615"/>
              <a:gd name="connsiteY74" fmla="*/ 571711 h 606580"/>
              <a:gd name="connsiteX75" fmla="*/ 223504 w 608615"/>
              <a:gd name="connsiteY75" fmla="*/ 580421 h 606580"/>
              <a:gd name="connsiteX76" fmla="*/ 215138 w 608615"/>
              <a:gd name="connsiteY76" fmla="*/ 579710 h 606580"/>
              <a:gd name="connsiteX77" fmla="*/ 204903 w 608615"/>
              <a:gd name="connsiteY77" fmla="*/ 565045 h 606580"/>
              <a:gd name="connsiteX78" fmla="*/ 219499 w 608615"/>
              <a:gd name="connsiteY78" fmla="*/ 554825 h 606580"/>
              <a:gd name="connsiteX79" fmla="*/ 236232 w 608615"/>
              <a:gd name="connsiteY79" fmla="*/ 551003 h 606580"/>
              <a:gd name="connsiteX80" fmla="*/ 245488 w 608615"/>
              <a:gd name="connsiteY80" fmla="*/ 535983 h 606580"/>
              <a:gd name="connsiteX81" fmla="*/ 298533 w 608615"/>
              <a:gd name="connsiteY81" fmla="*/ 496077 h 606580"/>
              <a:gd name="connsiteX82" fmla="*/ 336359 w 608615"/>
              <a:gd name="connsiteY82" fmla="*/ 496077 h 606580"/>
              <a:gd name="connsiteX83" fmla="*/ 389404 w 608615"/>
              <a:gd name="connsiteY83" fmla="*/ 535983 h 606580"/>
              <a:gd name="connsiteX84" fmla="*/ 400885 w 608615"/>
              <a:gd name="connsiteY84" fmla="*/ 552425 h 606580"/>
              <a:gd name="connsiteX85" fmla="*/ 420465 w 608615"/>
              <a:gd name="connsiteY85" fmla="*/ 553225 h 606580"/>
              <a:gd name="connsiteX86" fmla="*/ 477782 w 608615"/>
              <a:gd name="connsiteY86" fmla="*/ 519363 h 606580"/>
              <a:gd name="connsiteX87" fmla="*/ 487039 w 608615"/>
              <a:gd name="connsiteY87" fmla="*/ 500877 h 606580"/>
              <a:gd name="connsiteX88" fmla="*/ 478850 w 608615"/>
              <a:gd name="connsiteY88" fmla="*/ 482568 h 606580"/>
              <a:gd name="connsiteX89" fmla="*/ 471285 w 608615"/>
              <a:gd name="connsiteY89" fmla="*/ 416356 h 606580"/>
              <a:gd name="connsiteX90" fmla="*/ 490421 w 608615"/>
              <a:gd name="connsiteY90" fmla="*/ 382227 h 606580"/>
              <a:gd name="connsiteX91" fmla="*/ 550942 w 608615"/>
              <a:gd name="connsiteY91" fmla="*/ 355654 h 606580"/>
              <a:gd name="connsiteX92" fmla="*/ 569899 w 608615"/>
              <a:gd name="connsiteY92" fmla="*/ 354143 h 606580"/>
              <a:gd name="connsiteX93" fmla="*/ 581113 w 608615"/>
              <a:gd name="connsiteY93" fmla="*/ 336545 h 606580"/>
              <a:gd name="connsiteX94" fmla="*/ 583250 w 608615"/>
              <a:gd name="connsiteY94" fmla="*/ 302328 h 606580"/>
              <a:gd name="connsiteX95" fmla="*/ 581113 w 608615"/>
              <a:gd name="connsiteY95" fmla="*/ 268200 h 606580"/>
              <a:gd name="connsiteX96" fmla="*/ 569899 w 608615"/>
              <a:gd name="connsiteY96" fmla="*/ 250602 h 606580"/>
              <a:gd name="connsiteX97" fmla="*/ 551209 w 608615"/>
              <a:gd name="connsiteY97" fmla="*/ 249003 h 606580"/>
              <a:gd name="connsiteX98" fmla="*/ 490421 w 608615"/>
              <a:gd name="connsiteY98" fmla="*/ 222429 h 606580"/>
              <a:gd name="connsiteX99" fmla="*/ 471374 w 608615"/>
              <a:gd name="connsiteY99" fmla="*/ 188389 h 606580"/>
              <a:gd name="connsiteX100" fmla="*/ 478939 w 608615"/>
              <a:gd name="connsiteY100" fmla="*/ 122177 h 606580"/>
              <a:gd name="connsiteX101" fmla="*/ 487039 w 608615"/>
              <a:gd name="connsiteY101" fmla="*/ 103868 h 606580"/>
              <a:gd name="connsiteX102" fmla="*/ 477782 w 608615"/>
              <a:gd name="connsiteY102" fmla="*/ 85293 h 606580"/>
              <a:gd name="connsiteX103" fmla="*/ 420554 w 608615"/>
              <a:gd name="connsiteY103" fmla="*/ 51431 h 606580"/>
              <a:gd name="connsiteX104" fmla="*/ 400885 w 608615"/>
              <a:gd name="connsiteY104" fmla="*/ 52320 h 606580"/>
              <a:gd name="connsiteX105" fmla="*/ 389404 w 608615"/>
              <a:gd name="connsiteY105" fmla="*/ 68762 h 606580"/>
              <a:gd name="connsiteX106" fmla="*/ 336359 w 608615"/>
              <a:gd name="connsiteY106" fmla="*/ 108667 h 606580"/>
              <a:gd name="connsiteX107" fmla="*/ 298622 w 608615"/>
              <a:gd name="connsiteY107" fmla="*/ 108667 h 606580"/>
              <a:gd name="connsiteX108" fmla="*/ 245488 w 608615"/>
              <a:gd name="connsiteY108" fmla="*/ 68762 h 606580"/>
              <a:gd name="connsiteX109" fmla="*/ 234986 w 608615"/>
              <a:gd name="connsiteY109" fmla="*/ 52942 h 606580"/>
              <a:gd name="connsiteX110" fmla="*/ 216117 w 608615"/>
              <a:gd name="connsiteY110" fmla="*/ 50987 h 606580"/>
              <a:gd name="connsiteX111" fmla="*/ 200008 w 608615"/>
              <a:gd name="connsiteY111" fmla="*/ 43166 h 606580"/>
              <a:gd name="connsiteX112" fmla="*/ 207929 w 608615"/>
              <a:gd name="connsiteY112" fmla="*/ 27079 h 606580"/>
              <a:gd name="connsiteX113" fmla="*/ 247980 w 608615"/>
              <a:gd name="connsiteY113" fmla="*/ 31257 h 606580"/>
              <a:gd name="connsiteX114" fmla="*/ 270497 w 608615"/>
              <a:gd name="connsiteY114" fmla="*/ 64674 h 606580"/>
              <a:gd name="connsiteX115" fmla="*/ 295863 w 608615"/>
              <a:gd name="connsiteY115" fmla="*/ 83516 h 606580"/>
              <a:gd name="connsiteX116" fmla="*/ 339029 w 608615"/>
              <a:gd name="connsiteY116" fmla="*/ 83516 h 606580"/>
              <a:gd name="connsiteX117" fmla="*/ 364483 w 608615"/>
              <a:gd name="connsiteY117" fmla="*/ 64674 h 606580"/>
              <a:gd name="connsiteX118" fmla="*/ 388692 w 608615"/>
              <a:gd name="connsiteY118" fmla="*/ 30101 h 606580"/>
              <a:gd name="connsiteX119" fmla="*/ 409385 w 608615"/>
              <a:gd name="connsiteY119" fmla="*/ 24335 h 606580"/>
              <a:gd name="connsiteX120" fmla="*/ 113916 w 608615"/>
              <a:gd name="connsiteY120" fmla="*/ 0 h 606580"/>
              <a:gd name="connsiteX121" fmla="*/ 177178 w 608615"/>
              <a:gd name="connsiteY121" fmla="*/ 63191 h 606580"/>
              <a:gd name="connsiteX122" fmla="*/ 113916 w 608615"/>
              <a:gd name="connsiteY122" fmla="*/ 126383 h 606580"/>
              <a:gd name="connsiteX123" fmla="*/ 50654 w 608615"/>
              <a:gd name="connsiteY123" fmla="*/ 63191 h 606580"/>
              <a:gd name="connsiteX124" fmla="*/ 113916 w 608615"/>
              <a:gd name="connsiteY12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8615" h="606580">
                <a:moveTo>
                  <a:pt x="81603" y="176901"/>
                </a:moveTo>
                <a:cubicBezTo>
                  <a:pt x="61669" y="176901"/>
                  <a:pt x="44761" y="193609"/>
                  <a:pt x="42180" y="215826"/>
                </a:cubicBezTo>
                <a:lnTo>
                  <a:pt x="25449" y="362636"/>
                </a:lnTo>
                <a:cubicBezTo>
                  <a:pt x="24827" y="367791"/>
                  <a:pt x="26339" y="372767"/>
                  <a:pt x="29543" y="376411"/>
                </a:cubicBezTo>
                <a:cubicBezTo>
                  <a:pt x="30967" y="378011"/>
                  <a:pt x="34171" y="380765"/>
                  <a:pt x="38798" y="380765"/>
                </a:cubicBezTo>
                <a:lnTo>
                  <a:pt x="48409" y="380765"/>
                </a:lnTo>
                <a:cubicBezTo>
                  <a:pt x="55084" y="380765"/>
                  <a:pt x="60512" y="385920"/>
                  <a:pt x="61046" y="392496"/>
                </a:cubicBezTo>
                <a:lnTo>
                  <a:pt x="75018" y="581341"/>
                </a:lnTo>
                <a:lnTo>
                  <a:pt x="152796" y="581341"/>
                </a:lnTo>
                <a:lnTo>
                  <a:pt x="166768" y="392496"/>
                </a:lnTo>
                <a:cubicBezTo>
                  <a:pt x="167213" y="385920"/>
                  <a:pt x="172730" y="380765"/>
                  <a:pt x="179405" y="380765"/>
                </a:cubicBezTo>
                <a:lnTo>
                  <a:pt x="189016" y="380765"/>
                </a:lnTo>
                <a:cubicBezTo>
                  <a:pt x="193643" y="380765"/>
                  <a:pt x="196847" y="378011"/>
                  <a:pt x="198271" y="376411"/>
                </a:cubicBezTo>
                <a:cubicBezTo>
                  <a:pt x="201475" y="372767"/>
                  <a:pt x="202987" y="367791"/>
                  <a:pt x="202365" y="362636"/>
                </a:cubicBezTo>
                <a:lnTo>
                  <a:pt x="185634" y="215826"/>
                </a:lnTo>
                <a:cubicBezTo>
                  <a:pt x="183053" y="193609"/>
                  <a:pt x="166145" y="176901"/>
                  <a:pt x="146211" y="176901"/>
                </a:cubicBezTo>
                <a:close/>
                <a:moveTo>
                  <a:pt x="329132" y="176837"/>
                </a:moveTo>
                <a:cubicBezTo>
                  <a:pt x="398913" y="176837"/>
                  <a:pt x="455700" y="233536"/>
                  <a:pt x="455700" y="303299"/>
                </a:cubicBezTo>
                <a:cubicBezTo>
                  <a:pt x="455700" y="372974"/>
                  <a:pt x="398913" y="429673"/>
                  <a:pt x="329132" y="429673"/>
                </a:cubicBezTo>
                <a:cubicBezTo>
                  <a:pt x="301539" y="429673"/>
                  <a:pt x="275104" y="420608"/>
                  <a:pt x="252585" y="403456"/>
                </a:cubicBezTo>
                <a:cubicBezTo>
                  <a:pt x="247067" y="399190"/>
                  <a:pt x="245999" y="391281"/>
                  <a:pt x="250182" y="385682"/>
                </a:cubicBezTo>
                <a:cubicBezTo>
                  <a:pt x="254455" y="380172"/>
                  <a:pt x="262465" y="379106"/>
                  <a:pt x="267984" y="383372"/>
                </a:cubicBezTo>
                <a:cubicBezTo>
                  <a:pt x="286052" y="397146"/>
                  <a:pt x="307147" y="404434"/>
                  <a:pt x="329132" y="404434"/>
                </a:cubicBezTo>
                <a:cubicBezTo>
                  <a:pt x="384939" y="404434"/>
                  <a:pt x="430422" y="359021"/>
                  <a:pt x="430422" y="303299"/>
                </a:cubicBezTo>
                <a:cubicBezTo>
                  <a:pt x="430422" y="247489"/>
                  <a:pt x="384939" y="202165"/>
                  <a:pt x="329132" y="202165"/>
                </a:cubicBezTo>
                <a:cubicBezTo>
                  <a:pt x="302874" y="202165"/>
                  <a:pt x="277863" y="212296"/>
                  <a:pt x="258816" y="230781"/>
                </a:cubicBezTo>
                <a:cubicBezTo>
                  <a:pt x="253831" y="235580"/>
                  <a:pt x="245821" y="235491"/>
                  <a:pt x="240925" y="230426"/>
                </a:cubicBezTo>
                <a:cubicBezTo>
                  <a:pt x="236030" y="225449"/>
                  <a:pt x="236208" y="217451"/>
                  <a:pt x="241192" y="212563"/>
                </a:cubicBezTo>
                <a:cubicBezTo>
                  <a:pt x="265046" y="189545"/>
                  <a:pt x="296288" y="176837"/>
                  <a:pt x="329132" y="176837"/>
                </a:cubicBezTo>
                <a:close/>
                <a:moveTo>
                  <a:pt x="81603" y="151574"/>
                </a:moveTo>
                <a:lnTo>
                  <a:pt x="146211" y="151574"/>
                </a:lnTo>
                <a:cubicBezTo>
                  <a:pt x="179049" y="151574"/>
                  <a:pt x="206814" y="177968"/>
                  <a:pt x="210819" y="212982"/>
                </a:cubicBezTo>
                <a:lnTo>
                  <a:pt x="227549" y="359793"/>
                </a:lnTo>
                <a:cubicBezTo>
                  <a:pt x="228973" y="372056"/>
                  <a:pt x="225146" y="384320"/>
                  <a:pt x="217137" y="393296"/>
                </a:cubicBezTo>
                <a:cubicBezTo>
                  <a:pt x="210285" y="401027"/>
                  <a:pt x="201119" y="405471"/>
                  <a:pt x="191152" y="406004"/>
                </a:cubicBezTo>
                <a:lnTo>
                  <a:pt x="177180" y="594938"/>
                </a:lnTo>
                <a:cubicBezTo>
                  <a:pt x="176646" y="601515"/>
                  <a:pt x="171129" y="606580"/>
                  <a:pt x="164543" y="606580"/>
                </a:cubicBezTo>
                <a:lnTo>
                  <a:pt x="63271" y="606580"/>
                </a:lnTo>
                <a:cubicBezTo>
                  <a:pt x="56685" y="606580"/>
                  <a:pt x="51168" y="601515"/>
                  <a:pt x="50634" y="594938"/>
                </a:cubicBezTo>
                <a:lnTo>
                  <a:pt x="36662" y="406004"/>
                </a:lnTo>
                <a:cubicBezTo>
                  <a:pt x="26695" y="405471"/>
                  <a:pt x="17529" y="400939"/>
                  <a:pt x="10677" y="393296"/>
                </a:cubicBezTo>
                <a:cubicBezTo>
                  <a:pt x="2668" y="384320"/>
                  <a:pt x="-1070" y="372056"/>
                  <a:pt x="265" y="359793"/>
                </a:cubicBezTo>
                <a:lnTo>
                  <a:pt x="17084" y="212982"/>
                </a:lnTo>
                <a:cubicBezTo>
                  <a:pt x="21000" y="177968"/>
                  <a:pt x="48765" y="151574"/>
                  <a:pt x="81603" y="151574"/>
                </a:cubicBezTo>
                <a:close/>
                <a:moveTo>
                  <a:pt x="113916" y="25241"/>
                </a:moveTo>
                <a:cubicBezTo>
                  <a:pt x="93007" y="25241"/>
                  <a:pt x="75923" y="42217"/>
                  <a:pt x="75923" y="63191"/>
                </a:cubicBezTo>
                <a:cubicBezTo>
                  <a:pt x="75923" y="84078"/>
                  <a:pt x="93007" y="101053"/>
                  <a:pt x="113916" y="101053"/>
                </a:cubicBezTo>
                <a:cubicBezTo>
                  <a:pt x="134825" y="101053"/>
                  <a:pt x="151909" y="84078"/>
                  <a:pt x="151909" y="63191"/>
                </a:cubicBezTo>
                <a:cubicBezTo>
                  <a:pt x="151909" y="42217"/>
                  <a:pt x="134825" y="25241"/>
                  <a:pt x="113916" y="25241"/>
                </a:cubicBezTo>
                <a:close/>
                <a:moveTo>
                  <a:pt x="409385" y="24335"/>
                </a:moveTo>
                <a:cubicBezTo>
                  <a:pt x="416527" y="24013"/>
                  <a:pt x="423758" y="25302"/>
                  <a:pt x="430612" y="28235"/>
                </a:cubicBezTo>
                <a:cubicBezTo>
                  <a:pt x="452862" y="37833"/>
                  <a:pt x="473955" y="50365"/>
                  <a:pt x="493358" y="65385"/>
                </a:cubicBezTo>
                <a:cubicBezTo>
                  <a:pt x="505106" y="74539"/>
                  <a:pt x="512048" y="88404"/>
                  <a:pt x="512404" y="103335"/>
                </a:cubicBezTo>
                <a:cubicBezTo>
                  <a:pt x="512671" y="118177"/>
                  <a:pt x="506441" y="132042"/>
                  <a:pt x="495227" y="141463"/>
                </a:cubicBezTo>
                <a:cubicBezTo>
                  <a:pt x="485971" y="149284"/>
                  <a:pt x="484547" y="163237"/>
                  <a:pt x="492023" y="173902"/>
                </a:cubicBezTo>
                <a:cubicBezTo>
                  <a:pt x="500478" y="185901"/>
                  <a:pt x="507687" y="198788"/>
                  <a:pt x="513650" y="212297"/>
                </a:cubicBezTo>
                <a:cubicBezTo>
                  <a:pt x="518634" y="223851"/>
                  <a:pt x="531094" y="229716"/>
                  <a:pt x="541864" y="225539"/>
                </a:cubicBezTo>
                <a:cubicBezTo>
                  <a:pt x="555570" y="220207"/>
                  <a:pt x="570433" y="221540"/>
                  <a:pt x="582894" y="228917"/>
                </a:cubicBezTo>
                <a:cubicBezTo>
                  <a:pt x="595799" y="236649"/>
                  <a:pt x="604343" y="249891"/>
                  <a:pt x="606212" y="265089"/>
                </a:cubicBezTo>
                <a:cubicBezTo>
                  <a:pt x="607814" y="277354"/>
                  <a:pt x="608615" y="289885"/>
                  <a:pt x="608615" y="302417"/>
                </a:cubicBezTo>
                <a:cubicBezTo>
                  <a:pt x="608615" y="314860"/>
                  <a:pt x="607814" y="327391"/>
                  <a:pt x="606212" y="339656"/>
                </a:cubicBezTo>
                <a:cubicBezTo>
                  <a:pt x="604343" y="354943"/>
                  <a:pt x="595799" y="368096"/>
                  <a:pt x="582894" y="375828"/>
                </a:cubicBezTo>
                <a:cubicBezTo>
                  <a:pt x="570433" y="383205"/>
                  <a:pt x="555659" y="384538"/>
                  <a:pt x="542131" y="379383"/>
                </a:cubicBezTo>
                <a:cubicBezTo>
                  <a:pt x="531094" y="375117"/>
                  <a:pt x="518634" y="380894"/>
                  <a:pt x="513650" y="392448"/>
                </a:cubicBezTo>
                <a:cubicBezTo>
                  <a:pt x="507776" y="405957"/>
                  <a:pt x="500478" y="418844"/>
                  <a:pt x="492023" y="430843"/>
                </a:cubicBezTo>
                <a:cubicBezTo>
                  <a:pt x="484547" y="441508"/>
                  <a:pt x="485971" y="455461"/>
                  <a:pt x="495227" y="463282"/>
                </a:cubicBezTo>
                <a:cubicBezTo>
                  <a:pt x="506441" y="472703"/>
                  <a:pt x="512671" y="486657"/>
                  <a:pt x="512404" y="501410"/>
                </a:cubicBezTo>
                <a:cubicBezTo>
                  <a:pt x="512048" y="516430"/>
                  <a:pt x="505106" y="530295"/>
                  <a:pt x="493358" y="539449"/>
                </a:cubicBezTo>
                <a:cubicBezTo>
                  <a:pt x="473955" y="554469"/>
                  <a:pt x="452862" y="566912"/>
                  <a:pt x="430612" y="576510"/>
                </a:cubicBezTo>
                <a:cubicBezTo>
                  <a:pt x="416905" y="582376"/>
                  <a:pt x="401686" y="581754"/>
                  <a:pt x="388692" y="574644"/>
                </a:cubicBezTo>
                <a:cubicBezTo>
                  <a:pt x="375697" y="567534"/>
                  <a:pt x="366886" y="554913"/>
                  <a:pt x="364483" y="540071"/>
                </a:cubicBezTo>
                <a:cubicBezTo>
                  <a:pt x="362436" y="527984"/>
                  <a:pt x="351667" y="519807"/>
                  <a:pt x="339029" y="521229"/>
                </a:cubicBezTo>
                <a:cubicBezTo>
                  <a:pt x="324788" y="522740"/>
                  <a:pt x="310103" y="522740"/>
                  <a:pt x="295952" y="521229"/>
                </a:cubicBezTo>
                <a:cubicBezTo>
                  <a:pt x="283225" y="519807"/>
                  <a:pt x="272455" y="527984"/>
                  <a:pt x="270497" y="540071"/>
                </a:cubicBezTo>
                <a:cubicBezTo>
                  <a:pt x="268361" y="553047"/>
                  <a:pt x="261508" y="564245"/>
                  <a:pt x="250917" y="571711"/>
                </a:cubicBezTo>
                <a:cubicBezTo>
                  <a:pt x="242729" y="577399"/>
                  <a:pt x="233206" y="580421"/>
                  <a:pt x="223504" y="580421"/>
                </a:cubicBezTo>
                <a:cubicBezTo>
                  <a:pt x="220745" y="580421"/>
                  <a:pt x="217897" y="580154"/>
                  <a:pt x="215138" y="579710"/>
                </a:cubicBezTo>
                <a:cubicBezTo>
                  <a:pt x="208285" y="578465"/>
                  <a:pt x="203657" y="571889"/>
                  <a:pt x="204903" y="565045"/>
                </a:cubicBezTo>
                <a:cubicBezTo>
                  <a:pt x="206060" y="558113"/>
                  <a:pt x="212824" y="553491"/>
                  <a:pt x="219499" y="554825"/>
                </a:cubicBezTo>
                <a:cubicBezTo>
                  <a:pt x="225374" y="555802"/>
                  <a:pt x="231337" y="554469"/>
                  <a:pt x="236232" y="551003"/>
                </a:cubicBezTo>
                <a:cubicBezTo>
                  <a:pt x="241216" y="547537"/>
                  <a:pt x="244509" y="542204"/>
                  <a:pt x="245488" y="535983"/>
                </a:cubicBezTo>
                <a:cubicBezTo>
                  <a:pt x="249671" y="510387"/>
                  <a:pt x="272277" y="493233"/>
                  <a:pt x="298533" y="496077"/>
                </a:cubicBezTo>
                <a:cubicBezTo>
                  <a:pt x="310993" y="497411"/>
                  <a:pt x="323987" y="497411"/>
                  <a:pt x="336359" y="496077"/>
                </a:cubicBezTo>
                <a:cubicBezTo>
                  <a:pt x="361902" y="493145"/>
                  <a:pt x="385310" y="510831"/>
                  <a:pt x="389404" y="535983"/>
                </a:cubicBezTo>
                <a:cubicBezTo>
                  <a:pt x="390561" y="543093"/>
                  <a:pt x="394744" y="549048"/>
                  <a:pt x="400885" y="552425"/>
                </a:cubicBezTo>
                <a:cubicBezTo>
                  <a:pt x="406848" y="555713"/>
                  <a:pt x="414057" y="555980"/>
                  <a:pt x="420465" y="553225"/>
                </a:cubicBezTo>
                <a:cubicBezTo>
                  <a:pt x="440847" y="544515"/>
                  <a:pt x="460071" y="533139"/>
                  <a:pt x="477782" y="519363"/>
                </a:cubicBezTo>
                <a:cubicBezTo>
                  <a:pt x="483568" y="514919"/>
                  <a:pt x="486861" y="508165"/>
                  <a:pt x="487039" y="500877"/>
                </a:cubicBezTo>
                <a:cubicBezTo>
                  <a:pt x="487217" y="493767"/>
                  <a:pt x="484191" y="487101"/>
                  <a:pt x="478850" y="482568"/>
                </a:cubicBezTo>
                <a:cubicBezTo>
                  <a:pt x="459448" y="466215"/>
                  <a:pt x="456244" y="437775"/>
                  <a:pt x="471285" y="416356"/>
                </a:cubicBezTo>
                <a:cubicBezTo>
                  <a:pt x="478761" y="405691"/>
                  <a:pt x="485170" y="394226"/>
                  <a:pt x="490421" y="382227"/>
                </a:cubicBezTo>
                <a:cubicBezTo>
                  <a:pt x="500923" y="358320"/>
                  <a:pt x="527445" y="346588"/>
                  <a:pt x="550942" y="355654"/>
                </a:cubicBezTo>
                <a:cubicBezTo>
                  <a:pt x="557439" y="358142"/>
                  <a:pt x="564114" y="357520"/>
                  <a:pt x="569899" y="354143"/>
                </a:cubicBezTo>
                <a:cubicBezTo>
                  <a:pt x="576040" y="350410"/>
                  <a:pt x="580134" y="344011"/>
                  <a:pt x="581113" y="336545"/>
                </a:cubicBezTo>
                <a:cubicBezTo>
                  <a:pt x="582538" y="325258"/>
                  <a:pt x="583250" y="313793"/>
                  <a:pt x="583250" y="302328"/>
                </a:cubicBezTo>
                <a:cubicBezTo>
                  <a:pt x="583250" y="290952"/>
                  <a:pt x="582538" y="279487"/>
                  <a:pt x="581113" y="268200"/>
                </a:cubicBezTo>
                <a:cubicBezTo>
                  <a:pt x="580134" y="260734"/>
                  <a:pt x="576040" y="254335"/>
                  <a:pt x="569899" y="250602"/>
                </a:cubicBezTo>
                <a:cubicBezTo>
                  <a:pt x="564114" y="247136"/>
                  <a:pt x="557528" y="246603"/>
                  <a:pt x="551209" y="249003"/>
                </a:cubicBezTo>
                <a:cubicBezTo>
                  <a:pt x="527445" y="258068"/>
                  <a:pt x="500923" y="246425"/>
                  <a:pt x="490421" y="222429"/>
                </a:cubicBezTo>
                <a:cubicBezTo>
                  <a:pt x="485170" y="210430"/>
                  <a:pt x="478761" y="199054"/>
                  <a:pt x="471374" y="188389"/>
                </a:cubicBezTo>
                <a:cubicBezTo>
                  <a:pt x="456244" y="166970"/>
                  <a:pt x="459537" y="138530"/>
                  <a:pt x="478939" y="122177"/>
                </a:cubicBezTo>
                <a:cubicBezTo>
                  <a:pt x="484280" y="117644"/>
                  <a:pt x="487217" y="110978"/>
                  <a:pt x="487039" y="103868"/>
                </a:cubicBezTo>
                <a:cubicBezTo>
                  <a:pt x="486861" y="96491"/>
                  <a:pt x="483568" y="89737"/>
                  <a:pt x="477782" y="85293"/>
                </a:cubicBezTo>
                <a:cubicBezTo>
                  <a:pt x="460160" y="71606"/>
                  <a:pt x="440847" y="60230"/>
                  <a:pt x="420554" y="51431"/>
                </a:cubicBezTo>
                <a:cubicBezTo>
                  <a:pt x="414057" y="48676"/>
                  <a:pt x="406937" y="49032"/>
                  <a:pt x="400885" y="52320"/>
                </a:cubicBezTo>
                <a:cubicBezTo>
                  <a:pt x="394744" y="55697"/>
                  <a:pt x="390561" y="61652"/>
                  <a:pt x="389404" y="68762"/>
                </a:cubicBezTo>
                <a:cubicBezTo>
                  <a:pt x="385399" y="93914"/>
                  <a:pt x="362436" y="111600"/>
                  <a:pt x="336359" y="108667"/>
                </a:cubicBezTo>
                <a:cubicBezTo>
                  <a:pt x="323987" y="107334"/>
                  <a:pt x="310993" y="107334"/>
                  <a:pt x="298622" y="108667"/>
                </a:cubicBezTo>
                <a:cubicBezTo>
                  <a:pt x="272366" y="111512"/>
                  <a:pt x="249671" y="94270"/>
                  <a:pt x="245488" y="68762"/>
                </a:cubicBezTo>
                <a:cubicBezTo>
                  <a:pt x="244420" y="61919"/>
                  <a:pt x="240682" y="56320"/>
                  <a:pt x="234986" y="52942"/>
                </a:cubicBezTo>
                <a:cubicBezTo>
                  <a:pt x="229290" y="49565"/>
                  <a:pt x="222436" y="48854"/>
                  <a:pt x="216117" y="50987"/>
                </a:cubicBezTo>
                <a:cubicBezTo>
                  <a:pt x="209442" y="53209"/>
                  <a:pt x="202233" y="49743"/>
                  <a:pt x="200008" y="43166"/>
                </a:cubicBezTo>
                <a:cubicBezTo>
                  <a:pt x="197783" y="36589"/>
                  <a:pt x="201254" y="29390"/>
                  <a:pt x="207929" y="27079"/>
                </a:cubicBezTo>
                <a:cubicBezTo>
                  <a:pt x="221279" y="22547"/>
                  <a:pt x="235876" y="24058"/>
                  <a:pt x="247980" y="31257"/>
                </a:cubicBezTo>
                <a:cubicBezTo>
                  <a:pt x="259995" y="38456"/>
                  <a:pt x="268183" y="50632"/>
                  <a:pt x="270497" y="64674"/>
                </a:cubicBezTo>
                <a:cubicBezTo>
                  <a:pt x="272455" y="76761"/>
                  <a:pt x="283314" y="84849"/>
                  <a:pt x="295863" y="83516"/>
                </a:cubicBezTo>
                <a:cubicBezTo>
                  <a:pt x="310103" y="82005"/>
                  <a:pt x="324877" y="82005"/>
                  <a:pt x="339029" y="83516"/>
                </a:cubicBezTo>
                <a:cubicBezTo>
                  <a:pt x="351578" y="84938"/>
                  <a:pt x="362436" y="76761"/>
                  <a:pt x="364483" y="64674"/>
                </a:cubicBezTo>
                <a:cubicBezTo>
                  <a:pt x="366886" y="49832"/>
                  <a:pt x="375697" y="37300"/>
                  <a:pt x="388692" y="30101"/>
                </a:cubicBezTo>
                <a:cubicBezTo>
                  <a:pt x="395189" y="26591"/>
                  <a:pt x="402242" y="24658"/>
                  <a:pt x="409385" y="24335"/>
                </a:cubicBezTo>
                <a:close/>
                <a:moveTo>
                  <a:pt x="113916" y="0"/>
                </a:moveTo>
                <a:cubicBezTo>
                  <a:pt x="148795" y="0"/>
                  <a:pt x="177178" y="28352"/>
                  <a:pt x="177178" y="63191"/>
                </a:cubicBezTo>
                <a:cubicBezTo>
                  <a:pt x="177178" y="98031"/>
                  <a:pt x="148795" y="126383"/>
                  <a:pt x="113916" y="126383"/>
                </a:cubicBezTo>
                <a:cubicBezTo>
                  <a:pt x="79037" y="126383"/>
                  <a:pt x="50654" y="98031"/>
                  <a:pt x="50654" y="63191"/>
                </a:cubicBezTo>
                <a:cubicBezTo>
                  <a:pt x="50654" y="28352"/>
                  <a:pt x="79037" y="0"/>
                  <a:pt x="113916" y="0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20" name="ïṧlïdè">
            <a:extLst>
              <a:ext uri="{FF2B5EF4-FFF2-40B4-BE49-F238E27FC236}">
                <a16:creationId xmlns:a16="http://schemas.microsoft.com/office/drawing/2014/main" id="{26AD2C9B-7570-427A-A25C-0CB3311279E1}"/>
              </a:ext>
            </a:extLst>
          </p:cNvPr>
          <p:cNvGrpSpPr/>
          <p:nvPr/>
        </p:nvGrpSpPr>
        <p:grpSpPr>
          <a:xfrm>
            <a:off x="9329000" y="2444228"/>
            <a:ext cx="2136970" cy="877006"/>
            <a:chOff x="1423224" y="2529150"/>
            <a:chExt cx="2136970" cy="877006"/>
          </a:xfrm>
        </p:grpSpPr>
        <p:sp>
          <p:nvSpPr>
            <p:cNvPr id="21" name="íSlïḓe">
              <a:extLst>
                <a:ext uri="{FF2B5EF4-FFF2-40B4-BE49-F238E27FC236}">
                  <a16:creationId xmlns:a16="http://schemas.microsoft.com/office/drawing/2014/main" id="{276A6AAF-F97F-4736-9E51-39D4996C3FE9}"/>
                </a:ext>
              </a:extLst>
            </p:cNvPr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会员管理</a:t>
              </a:r>
            </a:p>
          </p:txBody>
        </p:sp>
        <p:sp>
          <p:nvSpPr>
            <p:cNvPr id="22" name="ïṩľiḓe">
              <a:extLst>
                <a:ext uri="{FF2B5EF4-FFF2-40B4-BE49-F238E27FC236}">
                  <a16:creationId xmlns:a16="http://schemas.microsoft.com/office/drawing/2014/main" id="{B24F4ED7-CB95-44F3-9959-053A134B585F}"/>
                </a:ext>
              </a:extLst>
            </p:cNvPr>
            <p:cNvSpPr txBox="1"/>
            <p:nvPr/>
          </p:nvSpPr>
          <p:spPr>
            <a:xfrm>
              <a:off x="1423224" y="2815225"/>
              <a:ext cx="2136970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会员管理、分组、等级等</a:t>
              </a:r>
            </a:p>
          </p:txBody>
        </p:sp>
      </p:grpSp>
      <p:sp>
        <p:nvSpPr>
          <p:cNvPr id="56" name="íSlidé">
            <a:extLst>
              <a:ext uri="{FF2B5EF4-FFF2-40B4-BE49-F238E27FC236}">
                <a16:creationId xmlns:a16="http://schemas.microsoft.com/office/drawing/2014/main" id="{C42E0270-42F4-44C5-AD10-8D69943ABCB3}"/>
              </a:ext>
            </a:extLst>
          </p:cNvPr>
          <p:cNvSpPr/>
          <p:nvPr/>
        </p:nvSpPr>
        <p:spPr>
          <a:xfrm>
            <a:off x="9391333" y="3731362"/>
            <a:ext cx="323672" cy="323185"/>
          </a:xfrm>
          <a:custGeom>
            <a:avLst/>
            <a:gdLst>
              <a:gd name="connsiteX0" fmla="*/ 226135 w 609614"/>
              <a:gd name="connsiteY0" fmla="*/ 549791 h 608697"/>
              <a:gd name="connsiteX1" fmla="*/ 226135 w 609614"/>
              <a:gd name="connsiteY1" fmla="*/ 589093 h 608697"/>
              <a:gd name="connsiteX2" fmla="*/ 383491 w 609614"/>
              <a:gd name="connsiteY2" fmla="*/ 589093 h 608697"/>
              <a:gd name="connsiteX3" fmla="*/ 383491 w 609614"/>
              <a:gd name="connsiteY3" fmla="*/ 549791 h 608697"/>
              <a:gd name="connsiteX4" fmla="*/ 88507 w 609614"/>
              <a:gd name="connsiteY4" fmla="*/ 490885 h 608697"/>
              <a:gd name="connsiteX5" fmla="*/ 88507 w 609614"/>
              <a:gd name="connsiteY5" fmla="*/ 500734 h 608697"/>
              <a:gd name="connsiteX6" fmla="*/ 118005 w 609614"/>
              <a:gd name="connsiteY6" fmla="*/ 530187 h 608697"/>
              <a:gd name="connsiteX7" fmla="*/ 491621 w 609614"/>
              <a:gd name="connsiteY7" fmla="*/ 530187 h 608697"/>
              <a:gd name="connsiteX8" fmla="*/ 521119 w 609614"/>
              <a:gd name="connsiteY8" fmla="*/ 500734 h 608697"/>
              <a:gd name="connsiteX9" fmla="*/ 521119 w 609614"/>
              <a:gd name="connsiteY9" fmla="*/ 490885 h 608697"/>
              <a:gd name="connsiteX10" fmla="*/ 342815 w 609614"/>
              <a:gd name="connsiteY10" fmla="*/ 343896 h 608697"/>
              <a:gd name="connsiteX11" fmla="*/ 335648 w 609614"/>
              <a:gd name="connsiteY11" fmla="*/ 346841 h 608697"/>
              <a:gd name="connsiteX12" fmla="*/ 334634 w 609614"/>
              <a:gd name="connsiteY12" fmla="*/ 353745 h 608697"/>
              <a:gd name="connsiteX13" fmla="*/ 341179 w 609614"/>
              <a:gd name="connsiteY13" fmla="*/ 372981 h 608697"/>
              <a:gd name="connsiteX14" fmla="*/ 358878 w 609614"/>
              <a:gd name="connsiteY14" fmla="*/ 372981 h 608697"/>
              <a:gd name="connsiteX15" fmla="*/ 349014 w 609614"/>
              <a:gd name="connsiteY15" fmla="*/ 348406 h 608697"/>
              <a:gd name="connsiteX16" fmla="*/ 342815 w 609614"/>
              <a:gd name="connsiteY16" fmla="*/ 343896 h 608697"/>
              <a:gd name="connsiteX17" fmla="*/ 407550 w 609614"/>
              <a:gd name="connsiteY17" fmla="*/ 324660 h 608697"/>
              <a:gd name="connsiteX18" fmla="*/ 399162 w 609614"/>
              <a:gd name="connsiteY18" fmla="*/ 325212 h 608697"/>
              <a:gd name="connsiteX19" fmla="*/ 393723 w 609614"/>
              <a:gd name="connsiteY19" fmla="*/ 331655 h 608697"/>
              <a:gd name="connsiteX20" fmla="*/ 398977 w 609614"/>
              <a:gd name="connsiteY20" fmla="*/ 344172 h 608697"/>
              <a:gd name="connsiteX21" fmla="*/ 453918 w 609614"/>
              <a:gd name="connsiteY21" fmla="*/ 373349 h 608697"/>
              <a:gd name="connsiteX22" fmla="*/ 415109 w 609614"/>
              <a:gd name="connsiteY22" fmla="*/ 392678 h 608697"/>
              <a:gd name="connsiteX23" fmla="*/ 321821 w 609614"/>
              <a:gd name="connsiteY23" fmla="*/ 392678 h 608697"/>
              <a:gd name="connsiteX24" fmla="*/ 287990 w 609614"/>
              <a:gd name="connsiteY24" fmla="*/ 374270 h 608697"/>
              <a:gd name="connsiteX25" fmla="*/ 281168 w 609614"/>
              <a:gd name="connsiteY25" fmla="*/ 373625 h 608697"/>
              <a:gd name="connsiteX26" fmla="*/ 276098 w 609614"/>
              <a:gd name="connsiteY26" fmla="*/ 378227 h 608697"/>
              <a:gd name="connsiteX27" fmla="*/ 280154 w 609614"/>
              <a:gd name="connsiteY27" fmla="*/ 389456 h 608697"/>
              <a:gd name="connsiteX28" fmla="*/ 327444 w 609614"/>
              <a:gd name="connsiteY28" fmla="*/ 412743 h 608697"/>
              <a:gd name="connsiteX29" fmla="*/ 423590 w 609614"/>
              <a:gd name="connsiteY29" fmla="*/ 431979 h 608697"/>
              <a:gd name="connsiteX30" fmla="*/ 548866 w 609614"/>
              <a:gd name="connsiteY30" fmla="*/ 431979 h 608697"/>
              <a:gd name="connsiteX31" fmla="*/ 570344 w 609614"/>
              <a:gd name="connsiteY31" fmla="*/ 424892 h 608697"/>
              <a:gd name="connsiteX32" fmla="*/ 570344 w 609614"/>
              <a:gd name="connsiteY32" fmla="*/ 373073 h 608697"/>
              <a:gd name="connsiteX33" fmla="*/ 517985 w 609614"/>
              <a:gd name="connsiteY33" fmla="*/ 373073 h 608697"/>
              <a:gd name="connsiteX34" fmla="*/ 487011 w 609614"/>
              <a:gd name="connsiteY34" fmla="*/ 352456 h 608697"/>
              <a:gd name="connsiteX35" fmla="*/ 176995 w 609614"/>
              <a:gd name="connsiteY35" fmla="*/ 274923 h 608697"/>
              <a:gd name="connsiteX36" fmla="*/ 196628 w 609614"/>
              <a:gd name="connsiteY36" fmla="*/ 274923 h 608697"/>
              <a:gd name="connsiteX37" fmla="*/ 196628 w 609614"/>
              <a:gd name="connsiteY37" fmla="*/ 285236 h 608697"/>
              <a:gd name="connsiteX38" fmla="*/ 216354 w 609614"/>
              <a:gd name="connsiteY38" fmla="*/ 309269 h 608697"/>
              <a:gd name="connsiteX39" fmla="*/ 216354 w 609614"/>
              <a:gd name="connsiteY39" fmla="*/ 314149 h 608697"/>
              <a:gd name="connsiteX40" fmla="*/ 196628 w 609614"/>
              <a:gd name="connsiteY40" fmla="*/ 314149 h 608697"/>
              <a:gd name="connsiteX41" fmla="*/ 196628 w 609614"/>
              <a:gd name="connsiteY41" fmla="*/ 309269 h 608697"/>
              <a:gd name="connsiteX42" fmla="*/ 191743 w 609614"/>
              <a:gd name="connsiteY42" fmla="*/ 304388 h 608697"/>
              <a:gd name="connsiteX43" fmla="*/ 181880 w 609614"/>
              <a:gd name="connsiteY43" fmla="*/ 304388 h 608697"/>
              <a:gd name="connsiteX44" fmla="*/ 176995 w 609614"/>
              <a:gd name="connsiteY44" fmla="*/ 309269 h 608697"/>
              <a:gd name="connsiteX45" fmla="*/ 181880 w 609614"/>
              <a:gd name="connsiteY45" fmla="*/ 314149 h 608697"/>
              <a:gd name="connsiteX46" fmla="*/ 191743 w 609614"/>
              <a:gd name="connsiteY46" fmla="*/ 314149 h 608697"/>
              <a:gd name="connsiteX47" fmla="*/ 216354 w 609614"/>
              <a:gd name="connsiteY47" fmla="*/ 338734 h 608697"/>
              <a:gd name="connsiteX48" fmla="*/ 196628 w 609614"/>
              <a:gd name="connsiteY48" fmla="*/ 362766 h 608697"/>
              <a:gd name="connsiteX49" fmla="*/ 196628 w 609614"/>
              <a:gd name="connsiteY49" fmla="*/ 373079 h 608697"/>
              <a:gd name="connsiteX50" fmla="*/ 176995 w 609614"/>
              <a:gd name="connsiteY50" fmla="*/ 373079 h 608697"/>
              <a:gd name="connsiteX51" fmla="*/ 176995 w 609614"/>
              <a:gd name="connsiteY51" fmla="*/ 362766 h 608697"/>
              <a:gd name="connsiteX52" fmla="*/ 157361 w 609614"/>
              <a:gd name="connsiteY52" fmla="*/ 338734 h 608697"/>
              <a:gd name="connsiteX53" fmla="*/ 157361 w 609614"/>
              <a:gd name="connsiteY53" fmla="*/ 333854 h 608697"/>
              <a:gd name="connsiteX54" fmla="*/ 176995 w 609614"/>
              <a:gd name="connsiteY54" fmla="*/ 333854 h 608697"/>
              <a:gd name="connsiteX55" fmla="*/ 176995 w 609614"/>
              <a:gd name="connsiteY55" fmla="*/ 338734 h 608697"/>
              <a:gd name="connsiteX56" fmla="*/ 181880 w 609614"/>
              <a:gd name="connsiteY56" fmla="*/ 343614 h 608697"/>
              <a:gd name="connsiteX57" fmla="*/ 191743 w 609614"/>
              <a:gd name="connsiteY57" fmla="*/ 343614 h 608697"/>
              <a:gd name="connsiteX58" fmla="*/ 196628 w 609614"/>
              <a:gd name="connsiteY58" fmla="*/ 338734 h 608697"/>
              <a:gd name="connsiteX59" fmla="*/ 191743 w 609614"/>
              <a:gd name="connsiteY59" fmla="*/ 333854 h 608697"/>
              <a:gd name="connsiteX60" fmla="*/ 181880 w 609614"/>
              <a:gd name="connsiteY60" fmla="*/ 333854 h 608697"/>
              <a:gd name="connsiteX61" fmla="*/ 157361 w 609614"/>
              <a:gd name="connsiteY61" fmla="*/ 309269 h 608697"/>
              <a:gd name="connsiteX62" fmla="*/ 176995 w 609614"/>
              <a:gd name="connsiteY62" fmla="*/ 285236 h 608697"/>
              <a:gd name="connsiteX63" fmla="*/ 186833 w 609614"/>
              <a:gd name="connsiteY63" fmla="*/ 265100 h 608697"/>
              <a:gd name="connsiteX64" fmla="*/ 127834 w 609614"/>
              <a:gd name="connsiteY64" fmla="*/ 324001 h 608697"/>
              <a:gd name="connsiteX65" fmla="*/ 186833 w 609614"/>
              <a:gd name="connsiteY65" fmla="*/ 382902 h 608697"/>
              <a:gd name="connsiteX66" fmla="*/ 245831 w 609614"/>
              <a:gd name="connsiteY66" fmla="*/ 324001 h 608697"/>
              <a:gd name="connsiteX67" fmla="*/ 186833 w 609614"/>
              <a:gd name="connsiteY67" fmla="*/ 265100 h 608697"/>
              <a:gd name="connsiteX68" fmla="*/ 186833 w 609614"/>
              <a:gd name="connsiteY68" fmla="*/ 245497 h 608697"/>
              <a:gd name="connsiteX69" fmla="*/ 265467 w 609614"/>
              <a:gd name="connsiteY69" fmla="*/ 324001 h 608697"/>
              <a:gd name="connsiteX70" fmla="*/ 186833 w 609614"/>
              <a:gd name="connsiteY70" fmla="*/ 402505 h 608697"/>
              <a:gd name="connsiteX71" fmla="*/ 108106 w 609614"/>
              <a:gd name="connsiteY71" fmla="*/ 324001 h 608697"/>
              <a:gd name="connsiteX72" fmla="*/ 186833 w 609614"/>
              <a:gd name="connsiteY72" fmla="*/ 245497 h 608697"/>
              <a:gd name="connsiteX73" fmla="*/ 118005 w 609614"/>
              <a:gd name="connsiteY73" fmla="*/ 235656 h 608697"/>
              <a:gd name="connsiteX74" fmla="*/ 88507 w 609614"/>
              <a:gd name="connsiteY74" fmla="*/ 265109 h 608697"/>
              <a:gd name="connsiteX75" fmla="*/ 88507 w 609614"/>
              <a:gd name="connsiteY75" fmla="*/ 471280 h 608697"/>
              <a:gd name="connsiteX76" fmla="*/ 521119 w 609614"/>
              <a:gd name="connsiteY76" fmla="*/ 471280 h 608697"/>
              <a:gd name="connsiteX77" fmla="*/ 521119 w 609614"/>
              <a:gd name="connsiteY77" fmla="*/ 451584 h 608697"/>
              <a:gd name="connsiteX78" fmla="*/ 420640 w 609614"/>
              <a:gd name="connsiteY78" fmla="*/ 451400 h 608697"/>
              <a:gd name="connsiteX79" fmla="*/ 319977 w 609614"/>
              <a:gd name="connsiteY79" fmla="*/ 430967 h 608697"/>
              <a:gd name="connsiteX80" fmla="*/ 271397 w 609614"/>
              <a:gd name="connsiteY80" fmla="*/ 407036 h 608697"/>
              <a:gd name="connsiteX81" fmla="*/ 258215 w 609614"/>
              <a:gd name="connsiteY81" fmla="*/ 370128 h 608697"/>
              <a:gd name="connsiteX82" fmla="*/ 274992 w 609614"/>
              <a:gd name="connsiteY82" fmla="*/ 355033 h 608697"/>
              <a:gd name="connsiteX83" fmla="*/ 297392 w 609614"/>
              <a:gd name="connsiteY83" fmla="*/ 357058 h 608697"/>
              <a:gd name="connsiteX84" fmla="*/ 318963 w 609614"/>
              <a:gd name="connsiteY84" fmla="*/ 368839 h 608697"/>
              <a:gd name="connsiteX85" fmla="*/ 316013 w 609614"/>
              <a:gd name="connsiteY85" fmla="*/ 360003 h 608697"/>
              <a:gd name="connsiteX86" fmla="*/ 319700 w 609614"/>
              <a:gd name="connsiteY86" fmla="*/ 335336 h 608697"/>
              <a:gd name="connsiteX87" fmla="*/ 341916 w 609614"/>
              <a:gd name="connsiteY87" fmla="*/ 323923 h 608697"/>
              <a:gd name="connsiteX88" fmla="*/ 367359 w 609614"/>
              <a:gd name="connsiteY88" fmla="*/ 341135 h 608697"/>
              <a:gd name="connsiteX89" fmla="*/ 379988 w 609614"/>
              <a:gd name="connsiteY89" fmla="*/ 372889 h 608697"/>
              <a:gd name="connsiteX90" fmla="*/ 410961 w 609614"/>
              <a:gd name="connsiteY90" fmla="*/ 372797 h 608697"/>
              <a:gd name="connsiteX91" fmla="*/ 389667 w 609614"/>
              <a:gd name="connsiteY91" fmla="*/ 361476 h 608697"/>
              <a:gd name="connsiteX92" fmla="*/ 374918 w 609614"/>
              <a:gd name="connsiteY92" fmla="*/ 325948 h 608697"/>
              <a:gd name="connsiteX93" fmla="*/ 390220 w 609614"/>
              <a:gd name="connsiteY93" fmla="*/ 307632 h 608697"/>
              <a:gd name="connsiteX94" fmla="*/ 414003 w 609614"/>
              <a:gd name="connsiteY94" fmla="*/ 306067 h 608697"/>
              <a:gd name="connsiteX95" fmla="*/ 496875 w 609614"/>
              <a:gd name="connsiteY95" fmla="*/ 335428 h 608697"/>
              <a:gd name="connsiteX96" fmla="*/ 521119 w 609614"/>
              <a:gd name="connsiteY96" fmla="*/ 351628 h 608697"/>
              <a:gd name="connsiteX97" fmla="*/ 521119 w 609614"/>
              <a:gd name="connsiteY97" fmla="*/ 265109 h 608697"/>
              <a:gd name="connsiteX98" fmla="*/ 491621 w 609614"/>
              <a:gd name="connsiteY98" fmla="*/ 235656 h 608697"/>
              <a:gd name="connsiteX99" fmla="*/ 461385 w 609614"/>
              <a:gd name="connsiteY99" fmla="*/ 235656 h 608697"/>
              <a:gd name="connsiteX100" fmla="*/ 393354 w 609614"/>
              <a:gd name="connsiteY100" fmla="*/ 274958 h 608697"/>
              <a:gd name="connsiteX101" fmla="*/ 325323 w 609614"/>
              <a:gd name="connsiteY101" fmla="*/ 235656 h 608697"/>
              <a:gd name="connsiteX102" fmla="*/ 39375 w 609614"/>
              <a:gd name="connsiteY102" fmla="*/ 186575 h 608697"/>
              <a:gd name="connsiteX103" fmla="*/ 58992 w 609614"/>
              <a:gd name="connsiteY103" fmla="*/ 186575 h 608697"/>
              <a:gd name="connsiteX104" fmla="*/ 58992 w 609614"/>
              <a:gd name="connsiteY104" fmla="*/ 206192 h 608697"/>
              <a:gd name="connsiteX105" fmla="*/ 39375 w 609614"/>
              <a:gd name="connsiteY105" fmla="*/ 206192 h 608697"/>
              <a:gd name="connsiteX106" fmla="*/ 76986 w 609614"/>
              <a:gd name="connsiteY106" fmla="*/ 170909 h 608697"/>
              <a:gd name="connsiteX107" fmla="*/ 90888 w 609614"/>
              <a:gd name="connsiteY107" fmla="*/ 184811 h 608697"/>
              <a:gd name="connsiteX108" fmla="*/ 76986 w 609614"/>
              <a:gd name="connsiteY108" fmla="*/ 198712 h 608697"/>
              <a:gd name="connsiteX109" fmla="*/ 63085 w 609614"/>
              <a:gd name="connsiteY109" fmla="*/ 184811 h 608697"/>
              <a:gd name="connsiteX110" fmla="*/ 21382 w 609614"/>
              <a:gd name="connsiteY110" fmla="*/ 170909 h 608697"/>
              <a:gd name="connsiteX111" fmla="*/ 35283 w 609614"/>
              <a:gd name="connsiteY111" fmla="*/ 184811 h 608697"/>
              <a:gd name="connsiteX112" fmla="*/ 21382 w 609614"/>
              <a:gd name="connsiteY112" fmla="*/ 198712 h 608697"/>
              <a:gd name="connsiteX113" fmla="*/ 7480 w 609614"/>
              <a:gd name="connsiteY113" fmla="*/ 184811 h 608697"/>
              <a:gd name="connsiteX114" fmla="*/ 383469 w 609614"/>
              <a:gd name="connsiteY114" fmla="*/ 147270 h 608697"/>
              <a:gd name="connsiteX115" fmla="*/ 403102 w 609614"/>
              <a:gd name="connsiteY115" fmla="*/ 147270 h 608697"/>
              <a:gd name="connsiteX116" fmla="*/ 403102 w 609614"/>
              <a:gd name="connsiteY116" fmla="*/ 157581 h 608697"/>
              <a:gd name="connsiteX117" fmla="*/ 422828 w 609614"/>
              <a:gd name="connsiteY117" fmla="*/ 181608 h 608697"/>
              <a:gd name="connsiteX118" fmla="*/ 422828 w 609614"/>
              <a:gd name="connsiteY118" fmla="*/ 186579 h 608697"/>
              <a:gd name="connsiteX119" fmla="*/ 403102 w 609614"/>
              <a:gd name="connsiteY119" fmla="*/ 186579 h 608697"/>
              <a:gd name="connsiteX120" fmla="*/ 403102 w 609614"/>
              <a:gd name="connsiteY120" fmla="*/ 181608 h 608697"/>
              <a:gd name="connsiteX121" fmla="*/ 398217 w 609614"/>
              <a:gd name="connsiteY121" fmla="*/ 176729 h 608697"/>
              <a:gd name="connsiteX122" fmla="*/ 388354 w 609614"/>
              <a:gd name="connsiteY122" fmla="*/ 176729 h 608697"/>
              <a:gd name="connsiteX123" fmla="*/ 383469 w 609614"/>
              <a:gd name="connsiteY123" fmla="*/ 181608 h 608697"/>
              <a:gd name="connsiteX124" fmla="*/ 388354 w 609614"/>
              <a:gd name="connsiteY124" fmla="*/ 186579 h 608697"/>
              <a:gd name="connsiteX125" fmla="*/ 398217 w 609614"/>
              <a:gd name="connsiteY125" fmla="*/ 186579 h 608697"/>
              <a:gd name="connsiteX126" fmla="*/ 422828 w 609614"/>
              <a:gd name="connsiteY126" fmla="*/ 211067 h 608697"/>
              <a:gd name="connsiteX127" fmla="*/ 403102 w 609614"/>
              <a:gd name="connsiteY127" fmla="*/ 235187 h 608697"/>
              <a:gd name="connsiteX128" fmla="*/ 403102 w 609614"/>
              <a:gd name="connsiteY128" fmla="*/ 245497 h 608697"/>
              <a:gd name="connsiteX129" fmla="*/ 383469 w 609614"/>
              <a:gd name="connsiteY129" fmla="*/ 245497 h 608697"/>
              <a:gd name="connsiteX130" fmla="*/ 383469 w 609614"/>
              <a:gd name="connsiteY130" fmla="*/ 235187 h 608697"/>
              <a:gd name="connsiteX131" fmla="*/ 363835 w 609614"/>
              <a:gd name="connsiteY131" fmla="*/ 211067 h 608697"/>
              <a:gd name="connsiteX132" fmla="*/ 363835 w 609614"/>
              <a:gd name="connsiteY132" fmla="*/ 206188 h 608697"/>
              <a:gd name="connsiteX133" fmla="*/ 383469 w 609614"/>
              <a:gd name="connsiteY133" fmla="*/ 206188 h 608697"/>
              <a:gd name="connsiteX134" fmla="*/ 383469 w 609614"/>
              <a:gd name="connsiteY134" fmla="*/ 211067 h 608697"/>
              <a:gd name="connsiteX135" fmla="*/ 388354 w 609614"/>
              <a:gd name="connsiteY135" fmla="*/ 216038 h 608697"/>
              <a:gd name="connsiteX136" fmla="*/ 398217 w 609614"/>
              <a:gd name="connsiteY136" fmla="*/ 216038 h 608697"/>
              <a:gd name="connsiteX137" fmla="*/ 403102 w 609614"/>
              <a:gd name="connsiteY137" fmla="*/ 211067 h 608697"/>
              <a:gd name="connsiteX138" fmla="*/ 398217 w 609614"/>
              <a:gd name="connsiteY138" fmla="*/ 206188 h 608697"/>
              <a:gd name="connsiteX139" fmla="*/ 388354 w 609614"/>
              <a:gd name="connsiteY139" fmla="*/ 206188 h 608697"/>
              <a:gd name="connsiteX140" fmla="*/ 363835 w 609614"/>
              <a:gd name="connsiteY140" fmla="*/ 181608 h 608697"/>
              <a:gd name="connsiteX141" fmla="*/ 383469 w 609614"/>
              <a:gd name="connsiteY141" fmla="*/ 157581 h 608697"/>
              <a:gd name="connsiteX142" fmla="*/ 78610 w 609614"/>
              <a:gd name="connsiteY142" fmla="*/ 147270 h 608697"/>
              <a:gd name="connsiteX143" fmla="*/ 98368 w 609614"/>
              <a:gd name="connsiteY143" fmla="*/ 147270 h 608697"/>
              <a:gd name="connsiteX144" fmla="*/ 98368 w 609614"/>
              <a:gd name="connsiteY144" fmla="*/ 166887 h 608697"/>
              <a:gd name="connsiteX145" fmla="*/ 78610 w 609614"/>
              <a:gd name="connsiteY145" fmla="*/ 166887 h 608697"/>
              <a:gd name="connsiteX146" fmla="*/ 0 w 609614"/>
              <a:gd name="connsiteY146" fmla="*/ 147270 h 608697"/>
              <a:gd name="connsiteX147" fmla="*/ 19617 w 609614"/>
              <a:gd name="connsiteY147" fmla="*/ 147270 h 608697"/>
              <a:gd name="connsiteX148" fmla="*/ 19617 w 609614"/>
              <a:gd name="connsiteY148" fmla="*/ 166887 h 608697"/>
              <a:gd name="connsiteX149" fmla="*/ 0 w 609614"/>
              <a:gd name="connsiteY149" fmla="*/ 166887 h 608697"/>
              <a:gd name="connsiteX150" fmla="*/ 393354 w 609614"/>
              <a:gd name="connsiteY150" fmla="*/ 137449 h 608697"/>
              <a:gd name="connsiteX151" fmla="*/ 334357 w 609614"/>
              <a:gd name="connsiteY151" fmla="*/ 196355 h 608697"/>
              <a:gd name="connsiteX152" fmla="*/ 393354 w 609614"/>
              <a:gd name="connsiteY152" fmla="*/ 255261 h 608697"/>
              <a:gd name="connsiteX153" fmla="*/ 452351 w 609614"/>
              <a:gd name="connsiteY153" fmla="*/ 196355 h 608697"/>
              <a:gd name="connsiteX154" fmla="*/ 393354 w 609614"/>
              <a:gd name="connsiteY154" fmla="*/ 137449 h 608697"/>
              <a:gd name="connsiteX155" fmla="*/ 393354 w 609614"/>
              <a:gd name="connsiteY155" fmla="*/ 117844 h 608697"/>
              <a:gd name="connsiteX156" fmla="*/ 471986 w 609614"/>
              <a:gd name="connsiteY156" fmla="*/ 196355 h 608697"/>
              <a:gd name="connsiteX157" fmla="*/ 469405 w 609614"/>
              <a:gd name="connsiteY157" fmla="*/ 216052 h 608697"/>
              <a:gd name="connsiteX158" fmla="*/ 491621 w 609614"/>
              <a:gd name="connsiteY158" fmla="*/ 216052 h 608697"/>
              <a:gd name="connsiteX159" fmla="*/ 540846 w 609614"/>
              <a:gd name="connsiteY159" fmla="*/ 265109 h 608697"/>
              <a:gd name="connsiteX160" fmla="*/ 540846 w 609614"/>
              <a:gd name="connsiteY160" fmla="*/ 353468 h 608697"/>
              <a:gd name="connsiteX161" fmla="*/ 570344 w 609614"/>
              <a:gd name="connsiteY161" fmla="*/ 353468 h 608697"/>
              <a:gd name="connsiteX162" fmla="*/ 570344 w 609614"/>
              <a:gd name="connsiteY162" fmla="*/ 333772 h 608697"/>
              <a:gd name="connsiteX163" fmla="*/ 609614 w 609614"/>
              <a:gd name="connsiteY163" fmla="*/ 333772 h 608697"/>
              <a:gd name="connsiteX164" fmla="*/ 609614 w 609614"/>
              <a:gd name="connsiteY164" fmla="*/ 353468 h 608697"/>
              <a:gd name="connsiteX165" fmla="*/ 589979 w 609614"/>
              <a:gd name="connsiteY165" fmla="*/ 353468 h 608697"/>
              <a:gd name="connsiteX166" fmla="*/ 589979 w 609614"/>
              <a:gd name="connsiteY166" fmla="*/ 441827 h 608697"/>
              <a:gd name="connsiteX167" fmla="*/ 609614 w 609614"/>
              <a:gd name="connsiteY167" fmla="*/ 441827 h 608697"/>
              <a:gd name="connsiteX168" fmla="*/ 609614 w 609614"/>
              <a:gd name="connsiteY168" fmla="*/ 461432 h 608697"/>
              <a:gd name="connsiteX169" fmla="*/ 570344 w 609614"/>
              <a:gd name="connsiteY169" fmla="*/ 461432 h 608697"/>
              <a:gd name="connsiteX170" fmla="*/ 570344 w 609614"/>
              <a:gd name="connsiteY170" fmla="*/ 445601 h 608697"/>
              <a:gd name="connsiteX171" fmla="*/ 552000 w 609614"/>
              <a:gd name="connsiteY171" fmla="*/ 451584 h 608697"/>
              <a:gd name="connsiteX172" fmla="*/ 540846 w 609614"/>
              <a:gd name="connsiteY172" fmla="*/ 451584 h 608697"/>
              <a:gd name="connsiteX173" fmla="*/ 540846 w 609614"/>
              <a:gd name="connsiteY173" fmla="*/ 500734 h 608697"/>
              <a:gd name="connsiteX174" fmla="*/ 491621 w 609614"/>
              <a:gd name="connsiteY174" fmla="*/ 549791 h 608697"/>
              <a:gd name="connsiteX175" fmla="*/ 403125 w 609614"/>
              <a:gd name="connsiteY175" fmla="*/ 549791 h 608697"/>
              <a:gd name="connsiteX176" fmla="*/ 403125 w 609614"/>
              <a:gd name="connsiteY176" fmla="*/ 589093 h 608697"/>
              <a:gd name="connsiteX177" fmla="*/ 422852 w 609614"/>
              <a:gd name="connsiteY177" fmla="*/ 589093 h 608697"/>
              <a:gd name="connsiteX178" fmla="*/ 422852 w 609614"/>
              <a:gd name="connsiteY178" fmla="*/ 608697 h 608697"/>
              <a:gd name="connsiteX179" fmla="*/ 186865 w 609614"/>
              <a:gd name="connsiteY179" fmla="*/ 608697 h 608697"/>
              <a:gd name="connsiteX180" fmla="*/ 186865 w 609614"/>
              <a:gd name="connsiteY180" fmla="*/ 589093 h 608697"/>
              <a:gd name="connsiteX181" fmla="*/ 206500 w 609614"/>
              <a:gd name="connsiteY181" fmla="*/ 589093 h 608697"/>
              <a:gd name="connsiteX182" fmla="*/ 206500 w 609614"/>
              <a:gd name="connsiteY182" fmla="*/ 549791 h 608697"/>
              <a:gd name="connsiteX183" fmla="*/ 118005 w 609614"/>
              <a:gd name="connsiteY183" fmla="*/ 549791 h 608697"/>
              <a:gd name="connsiteX184" fmla="*/ 68872 w 609614"/>
              <a:gd name="connsiteY184" fmla="*/ 500734 h 608697"/>
              <a:gd name="connsiteX185" fmla="*/ 68872 w 609614"/>
              <a:gd name="connsiteY185" fmla="*/ 265109 h 608697"/>
              <a:gd name="connsiteX186" fmla="*/ 118005 w 609614"/>
              <a:gd name="connsiteY186" fmla="*/ 216052 h 608697"/>
              <a:gd name="connsiteX187" fmla="*/ 317211 w 609614"/>
              <a:gd name="connsiteY187" fmla="*/ 216052 h 608697"/>
              <a:gd name="connsiteX188" fmla="*/ 314630 w 609614"/>
              <a:gd name="connsiteY188" fmla="*/ 196355 h 608697"/>
              <a:gd name="connsiteX189" fmla="*/ 393354 w 609614"/>
              <a:gd name="connsiteY189" fmla="*/ 117844 h 608697"/>
              <a:gd name="connsiteX190" fmla="*/ 76986 w 609614"/>
              <a:gd name="connsiteY190" fmla="*/ 115445 h 608697"/>
              <a:gd name="connsiteX191" fmla="*/ 90888 w 609614"/>
              <a:gd name="connsiteY191" fmla="*/ 129347 h 608697"/>
              <a:gd name="connsiteX192" fmla="*/ 76986 w 609614"/>
              <a:gd name="connsiteY192" fmla="*/ 143248 h 608697"/>
              <a:gd name="connsiteX193" fmla="*/ 63085 w 609614"/>
              <a:gd name="connsiteY193" fmla="*/ 129347 h 608697"/>
              <a:gd name="connsiteX194" fmla="*/ 21382 w 609614"/>
              <a:gd name="connsiteY194" fmla="*/ 115445 h 608697"/>
              <a:gd name="connsiteX195" fmla="*/ 35283 w 609614"/>
              <a:gd name="connsiteY195" fmla="*/ 129347 h 608697"/>
              <a:gd name="connsiteX196" fmla="*/ 21382 w 609614"/>
              <a:gd name="connsiteY196" fmla="*/ 143248 h 608697"/>
              <a:gd name="connsiteX197" fmla="*/ 7480 w 609614"/>
              <a:gd name="connsiteY197" fmla="*/ 129347 h 608697"/>
              <a:gd name="connsiteX198" fmla="*/ 39375 w 609614"/>
              <a:gd name="connsiteY198" fmla="*/ 107965 h 608697"/>
              <a:gd name="connsiteX199" fmla="*/ 58992 w 609614"/>
              <a:gd name="connsiteY199" fmla="*/ 107965 h 608697"/>
              <a:gd name="connsiteX200" fmla="*/ 58992 w 609614"/>
              <a:gd name="connsiteY200" fmla="*/ 127653 h 608697"/>
              <a:gd name="connsiteX201" fmla="*/ 39375 w 609614"/>
              <a:gd name="connsiteY201" fmla="*/ 127653 h 608697"/>
              <a:gd name="connsiteX202" fmla="*/ 550621 w 609614"/>
              <a:gd name="connsiteY202" fmla="*/ 98227 h 608697"/>
              <a:gd name="connsiteX203" fmla="*/ 570309 w 609614"/>
              <a:gd name="connsiteY203" fmla="*/ 98227 h 608697"/>
              <a:gd name="connsiteX204" fmla="*/ 570309 w 609614"/>
              <a:gd name="connsiteY204" fmla="*/ 117844 h 608697"/>
              <a:gd name="connsiteX205" fmla="*/ 550621 w 609614"/>
              <a:gd name="connsiteY205" fmla="*/ 117844 h 608697"/>
              <a:gd name="connsiteX206" fmla="*/ 588314 w 609614"/>
              <a:gd name="connsiteY206" fmla="*/ 82561 h 608697"/>
              <a:gd name="connsiteX207" fmla="*/ 602134 w 609614"/>
              <a:gd name="connsiteY207" fmla="*/ 96463 h 608697"/>
              <a:gd name="connsiteX208" fmla="*/ 588314 w 609614"/>
              <a:gd name="connsiteY208" fmla="*/ 110364 h 608697"/>
              <a:gd name="connsiteX209" fmla="*/ 574402 w 609614"/>
              <a:gd name="connsiteY209" fmla="*/ 96463 h 608697"/>
              <a:gd name="connsiteX210" fmla="*/ 532628 w 609614"/>
              <a:gd name="connsiteY210" fmla="*/ 82561 h 608697"/>
              <a:gd name="connsiteX211" fmla="*/ 546529 w 609614"/>
              <a:gd name="connsiteY211" fmla="*/ 96463 h 608697"/>
              <a:gd name="connsiteX212" fmla="*/ 532628 w 609614"/>
              <a:gd name="connsiteY212" fmla="*/ 110364 h 608697"/>
              <a:gd name="connsiteX213" fmla="*/ 518726 w 609614"/>
              <a:gd name="connsiteY213" fmla="*/ 96463 h 608697"/>
              <a:gd name="connsiteX214" fmla="*/ 589997 w 609614"/>
              <a:gd name="connsiteY214" fmla="*/ 58922 h 608697"/>
              <a:gd name="connsiteX215" fmla="*/ 609614 w 609614"/>
              <a:gd name="connsiteY215" fmla="*/ 58922 h 608697"/>
              <a:gd name="connsiteX216" fmla="*/ 609614 w 609614"/>
              <a:gd name="connsiteY216" fmla="*/ 78539 h 608697"/>
              <a:gd name="connsiteX217" fmla="*/ 589997 w 609614"/>
              <a:gd name="connsiteY217" fmla="*/ 78539 h 608697"/>
              <a:gd name="connsiteX218" fmla="*/ 511316 w 609614"/>
              <a:gd name="connsiteY218" fmla="*/ 58922 h 608697"/>
              <a:gd name="connsiteX219" fmla="*/ 531004 w 609614"/>
              <a:gd name="connsiteY219" fmla="*/ 58922 h 608697"/>
              <a:gd name="connsiteX220" fmla="*/ 531004 w 609614"/>
              <a:gd name="connsiteY220" fmla="*/ 78539 h 608697"/>
              <a:gd name="connsiteX221" fmla="*/ 511316 w 609614"/>
              <a:gd name="connsiteY221" fmla="*/ 78539 h 608697"/>
              <a:gd name="connsiteX222" fmla="*/ 245840 w 609614"/>
              <a:gd name="connsiteY222" fmla="*/ 29426 h 608697"/>
              <a:gd name="connsiteX223" fmla="*/ 265497 w 609614"/>
              <a:gd name="connsiteY223" fmla="*/ 29426 h 608697"/>
              <a:gd name="connsiteX224" fmla="*/ 265497 w 609614"/>
              <a:gd name="connsiteY224" fmla="*/ 39737 h 608697"/>
              <a:gd name="connsiteX225" fmla="*/ 285154 w 609614"/>
              <a:gd name="connsiteY225" fmla="*/ 63764 h 608697"/>
              <a:gd name="connsiteX226" fmla="*/ 285154 w 609614"/>
              <a:gd name="connsiteY226" fmla="*/ 68735 h 608697"/>
              <a:gd name="connsiteX227" fmla="*/ 265497 w 609614"/>
              <a:gd name="connsiteY227" fmla="*/ 68735 h 608697"/>
              <a:gd name="connsiteX228" fmla="*/ 265497 w 609614"/>
              <a:gd name="connsiteY228" fmla="*/ 63764 h 608697"/>
              <a:gd name="connsiteX229" fmla="*/ 260606 w 609614"/>
              <a:gd name="connsiteY229" fmla="*/ 58885 h 608697"/>
              <a:gd name="connsiteX230" fmla="*/ 250731 w 609614"/>
              <a:gd name="connsiteY230" fmla="*/ 58885 h 608697"/>
              <a:gd name="connsiteX231" fmla="*/ 245840 w 609614"/>
              <a:gd name="connsiteY231" fmla="*/ 63764 h 608697"/>
              <a:gd name="connsiteX232" fmla="*/ 250731 w 609614"/>
              <a:gd name="connsiteY232" fmla="*/ 68735 h 608697"/>
              <a:gd name="connsiteX233" fmla="*/ 260606 w 609614"/>
              <a:gd name="connsiteY233" fmla="*/ 68735 h 608697"/>
              <a:gd name="connsiteX234" fmla="*/ 285154 w 609614"/>
              <a:gd name="connsiteY234" fmla="*/ 93223 h 608697"/>
              <a:gd name="connsiteX235" fmla="*/ 265497 w 609614"/>
              <a:gd name="connsiteY235" fmla="*/ 117343 h 608697"/>
              <a:gd name="connsiteX236" fmla="*/ 265497 w 609614"/>
              <a:gd name="connsiteY236" fmla="*/ 127653 h 608697"/>
              <a:gd name="connsiteX237" fmla="*/ 245840 w 609614"/>
              <a:gd name="connsiteY237" fmla="*/ 127653 h 608697"/>
              <a:gd name="connsiteX238" fmla="*/ 245840 w 609614"/>
              <a:gd name="connsiteY238" fmla="*/ 117343 h 608697"/>
              <a:gd name="connsiteX239" fmla="*/ 226091 w 609614"/>
              <a:gd name="connsiteY239" fmla="*/ 93223 h 608697"/>
              <a:gd name="connsiteX240" fmla="*/ 226091 w 609614"/>
              <a:gd name="connsiteY240" fmla="*/ 88344 h 608697"/>
              <a:gd name="connsiteX241" fmla="*/ 245840 w 609614"/>
              <a:gd name="connsiteY241" fmla="*/ 88344 h 608697"/>
              <a:gd name="connsiteX242" fmla="*/ 245840 w 609614"/>
              <a:gd name="connsiteY242" fmla="*/ 93223 h 608697"/>
              <a:gd name="connsiteX243" fmla="*/ 250731 w 609614"/>
              <a:gd name="connsiteY243" fmla="*/ 98194 h 608697"/>
              <a:gd name="connsiteX244" fmla="*/ 260606 w 609614"/>
              <a:gd name="connsiteY244" fmla="*/ 98194 h 608697"/>
              <a:gd name="connsiteX245" fmla="*/ 265497 w 609614"/>
              <a:gd name="connsiteY245" fmla="*/ 93223 h 608697"/>
              <a:gd name="connsiteX246" fmla="*/ 260606 w 609614"/>
              <a:gd name="connsiteY246" fmla="*/ 88344 h 608697"/>
              <a:gd name="connsiteX247" fmla="*/ 250731 w 609614"/>
              <a:gd name="connsiteY247" fmla="*/ 88344 h 608697"/>
              <a:gd name="connsiteX248" fmla="*/ 226091 w 609614"/>
              <a:gd name="connsiteY248" fmla="*/ 63764 h 608697"/>
              <a:gd name="connsiteX249" fmla="*/ 245840 w 609614"/>
              <a:gd name="connsiteY249" fmla="*/ 39737 h 608697"/>
              <a:gd name="connsiteX250" fmla="*/ 588314 w 609614"/>
              <a:gd name="connsiteY250" fmla="*/ 27097 h 608697"/>
              <a:gd name="connsiteX251" fmla="*/ 602134 w 609614"/>
              <a:gd name="connsiteY251" fmla="*/ 40963 h 608697"/>
              <a:gd name="connsiteX252" fmla="*/ 588314 w 609614"/>
              <a:gd name="connsiteY252" fmla="*/ 54829 h 608697"/>
              <a:gd name="connsiteX253" fmla="*/ 574402 w 609614"/>
              <a:gd name="connsiteY253" fmla="*/ 40963 h 608697"/>
              <a:gd name="connsiteX254" fmla="*/ 532628 w 609614"/>
              <a:gd name="connsiteY254" fmla="*/ 27097 h 608697"/>
              <a:gd name="connsiteX255" fmla="*/ 546529 w 609614"/>
              <a:gd name="connsiteY255" fmla="*/ 40963 h 608697"/>
              <a:gd name="connsiteX256" fmla="*/ 532628 w 609614"/>
              <a:gd name="connsiteY256" fmla="*/ 54829 h 608697"/>
              <a:gd name="connsiteX257" fmla="*/ 518726 w 609614"/>
              <a:gd name="connsiteY257" fmla="*/ 40963 h 608697"/>
              <a:gd name="connsiteX258" fmla="*/ 550621 w 609614"/>
              <a:gd name="connsiteY258" fmla="*/ 19617 h 608697"/>
              <a:gd name="connsiteX259" fmla="*/ 570309 w 609614"/>
              <a:gd name="connsiteY259" fmla="*/ 19617 h 608697"/>
              <a:gd name="connsiteX260" fmla="*/ 570309 w 609614"/>
              <a:gd name="connsiteY260" fmla="*/ 39305 h 608697"/>
              <a:gd name="connsiteX261" fmla="*/ 550621 w 609614"/>
              <a:gd name="connsiteY261" fmla="*/ 39305 h 608697"/>
              <a:gd name="connsiteX262" fmla="*/ 255612 w 609614"/>
              <a:gd name="connsiteY262" fmla="*/ 19609 h 608697"/>
              <a:gd name="connsiteX263" fmla="*/ 196614 w 609614"/>
              <a:gd name="connsiteY263" fmla="*/ 78529 h 608697"/>
              <a:gd name="connsiteX264" fmla="*/ 255612 w 609614"/>
              <a:gd name="connsiteY264" fmla="*/ 137448 h 608697"/>
              <a:gd name="connsiteX265" fmla="*/ 314611 w 609614"/>
              <a:gd name="connsiteY265" fmla="*/ 78529 h 608697"/>
              <a:gd name="connsiteX266" fmla="*/ 255612 w 609614"/>
              <a:gd name="connsiteY266" fmla="*/ 19609 h 608697"/>
              <a:gd name="connsiteX267" fmla="*/ 255612 w 609614"/>
              <a:gd name="connsiteY267" fmla="*/ 0 h 608697"/>
              <a:gd name="connsiteX268" fmla="*/ 334339 w 609614"/>
              <a:gd name="connsiteY268" fmla="*/ 78529 h 608697"/>
              <a:gd name="connsiteX269" fmla="*/ 255612 w 609614"/>
              <a:gd name="connsiteY269" fmla="*/ 157149 h 608697"/>
              <a:gd name="connsiteX270" fmla="*/ 176978 w 609614"/>
              <a:gd name="connsiteY270" fmla="*/ 78529 h 608697"/>
              <a:gd name="connsiteX271" fmla="*/ 255612 w 609614"/>
              <a:gd name="connsiteY271" fmla="*/ 0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609614" h="608697">
                <a:moveTo>
                  <a:pt x="226135" y="549791"/>
                </a:moveTo>
                <a:lnTo>
                  <a:pt x="226135" y="589093"/>
                </a:lnTo>
                <a:lnTo>
                  <a:pt x="383491" y="589093"/>
                </a:lnTo>
                <a:lnTo>
                  <a:pt x="383491" y="549791"/>
                </a:lnTo>
                <a:close/>
                <a:moveTo>
                  <a:pt x="88507" y="490885"/>
                </a:moveTo>
                <a:lnTo>
                  <a:pt x="88507" y="500734"/>
                </a:lnTo>
                <a:cubicBezTo>
                  <a:pt x="88507" y="516933"/>
                  <a:pt x="101781" y="530187"/>
                  <a:pt x="118005" y="530187"/>
                </a:cubicBezTo>
                <a:lnTo>
                  <a:pt x="491621" y="530187"/>
                </a:lnTo>
                <a:cubicBezTo>
                  <a:pt x="507937" y="530187"/>
                  <a:pt x="521119" y="516933"/>
                  <a:pt x="521119" y="500734"/>
                </a:cubicBezTo>
                <a:lnTo>
                  <a:pt x="521119" y="490885"/>
                </a:lnTo>
                <a:close/>
                <a:moveTo>
                  <a:pt x="342815" y="343896"/>
                </a:moveTo>
                <a:cubicBezTo>
                  <a:pt x="340141" y="343574"/>
                  <a:pt x="337307" y="344494"/>
                  <a:pt x="335648" y="346841"/>
                </a:cubicBezTo>
                <a:cubicBezTo>
                  <a:pt x="334265" y="348866"/>
                  <a:pt x="333896" y="351351"/>
                  <a:pt x="334634" y="353745"/>
                </a:cubicBezTo>
                <a:lnTo>
                  <a:pt x="341179" y="372981"/>
                </a:lnTo>
                <a:lnTo>
                  <a:pt x="358878" y="372981"/>
                </a:lnTo>
                <a:lnTo>
                  <a:pt x="349014" y="348406"/>
                </a:lnTo>
                <a:cubicBezTo>
                  <a:pt x="348000" y="345783"/>
                  <a:pt x="345488" y="344218"/>
                  <a:pt x="342815" y="343896"/>
                </a:cubicBezTo>
                <a:close/>
                <a:moveTo>
                  <a:pt x="407550" y="324660"/>
                </a:moveTo>
                <a:cubicBezTo>
                  <a:pt x="404785" y="323647"/>
                  <a:pt x="401743" y="323831"/>
                  <a:pt x="399162" y="325212"/>
                </a:cubicBezTo>
                <a:cubicBezTo>
                  <a:pt x="396488" y="326500"/>
                  <a:pt x="394552" y="328802"/>
                  <a:pt x="393723" y="331655"/>
                </a:cubicBezTo>
                <a:cubicBezTo>
                  <a:pt x="392248" y="336533"/>
                  <a:pt x="394460" y="341779"/>
                  <a:pt x="398977" y="344172"/>
                </a:cubicBezTo>
                <a:lnTo>
                  <a:pt x="453918" y="373349"/>
                </a:lnTo>
                <a:lnTo>
                  <a:pt x="415109" y="392678"/>
                </a:lnTo>
                <a:lnTo>
                  <a:pt x="321821" y="392678"/>
                </a:lnTo>
                <a:lnTo>
                  <a:pt x="287990" y="374270"/>
                </a:lnTo>
                <a:cubicBezTo>
                  <a:pt x="285869" y="373073"/>
                  <a:pt x="283473" y="372889"/>
                  <a:pt x="281168" y="373625"/>
                </a:cubicBezTo>
                <a:cubicBezTo>
                  <a:pt x="278864" y="374454"/>
                  <a:pt x="277112" y="376018"/>
                  <a:pt x="276098" y="378227"/>
                </a:cubicBezTo>
                <a:cubicBezTo>
                  <a:pt x="274162" y="382461"/>
                  <a:pt x="275914" y="387431"/>
                  <a:pt x="280154" y="389456"/>
                </a:cubicBezTo>
                <a:lnTo>
                  <a:pt x="327444" y="412743"/>
                </a:lnTo>
                <a:lnTo>
                  <a:pt x="423590" y="431979"/>
                </a:lnTo>
                <a:lnTo>
                  <a:pt x="548866" y="431979"/>
                </a:lnTo>
                <a:lnTo>
                  <a:pt x="570344" y="424892"/>
                </a:lnTo>
                <a:lnTo>
                  <a:pt x="570344" y="373073"/>
                </a:lnTo>
                <a:lnTo>
                  <a:pt x="517985" y="373073"/>
                </a:lnTo>
                <a:lnTo>
                  <a:pt x="487011" y="352456"/>
                </a:lnTo>
                <a:close/>
                <a:moveTo>
                  <a:pt x="176995" y="274923"/>
                </a:moveTo>
                <a:lnTo>
                  <a:pt x="196628" y="274923"/>
                </a:lnTo>
                <a:lnTo>
                  <a:pt x="196628" y="285236"/>
                </a:lnTo>
                <a:cubicBezTo>
                  <a:pt x="207874" y="287538"/>
                  <a:pt x="216354" y="297390"/>
                  <a:pt x="216354" y="309269"/>
                </a:cubicBezTo>
                <a:lnTo>
                  <a:pt x="216354" y="314149"/>
                </a:lnTo>
                <a:lnTo>
                  <a:pt x="196628" y="314149"/>
                </a:lnTo>
                <a:lnTo>
                  <a:pt x="196628" y="309269"/>
                </a:lnTo>
                <a:cubicBezTo>
                  <a:pt x="196628" y="306598"/>
                  <a:pt x="194416" y="304388"/>
                  <a:pt x="191743" y="304388"/>
                </a:cubicBezTo>
                <a:lnTo>
                  <a:pt x="181880" y="304388"/>
                </a:lnTo>
                <a:cubicBezTo>
                  <a:pt x="179207" y="304388"/>
                  <a:pt x="176995" y="306598"/>
                  <a:pt x="176995" y="309269"/>
                </a:cubicBezTo>
                <a:cubicBezTo>
                  <a:pt x="176995" y="311939"/>
                  <a:pt x="179207" y="314149"/>
                  <a:pt x="181880" y="314149"/>
                </a:cubicBezTo>
                <a:lnTo>
                  <a:pt x="191743" y="314149"/>
                </a:lnTo>
                <a:cubicBezTo>
                  <a:pt x="205293" y="314149"/>
                  <a:pt x="216354" y="325198"/>
                  <a:pt x="216354" y="338734"/>
                </a:cubicBezTo>
                <a:cubicBezTo>
                  <a:pt x="216354" y="350612"/>
                  <a:pt x="207874" y="360464"/>
                  <a:pt x="196628" y="362766"/>
                </a:cubicBezTo>
                <a:lnTo>
                  <a:pt x="196628" y="373079"/>
                </a:lnTo>
                <a:lnTo>
                  <a:pt x="176995" y="373079"/>
                </a:lnTo>
                <a:lnTo>
                  <a:pt x="176995" y="362766"/>
                </a:lnTo>
                <a:cubicBezTo>
                  <a:pt x="165749" y="360464"/>
                  <a:pt x="157361" y="350612"/>
                  <a:pt x="157361" y="338734"/>
                </a:cubicBezTo>
                <a:lnTo>
                  <a:pt x="157361" y="333854"/>
                </a:lnTo>
                <a:lnTo>
                  <a:pt x="176995" y="333854"/>
                </a:lnTo>
                <a:lnTo>
                  <a:pt x="176995" y="338734"/>
                </a:lnTo>
                <a:cubicBezTo>
                  <a:pt x="176995" y="341404"/>
                  <a:pt x="179207" y="343614"/>
                  <a:pt x="181880" y="343614"/>
                </a:cubicBezTo>
                <a:lnTo>
                  <a:pt x="191743" y="343614"/>
                </a:lnTo>
                <a:cubicBezTo>
                  <a:pt x="194416" y="343614"/>
                  <a:pt x="196628" y="341404"/>
                  <a:pt x="196628" y="338734"/>
                </a:cubicBezTo>
                <a:cubicBezTo>
                  <a:pt x="196628" y="336064"/>
                  <a:pt x="194416" y="333854"/>
                  <a:pt x="191743" y="333854"/>
                </a:cubicBezTo>
                <a:lnTo>
                  <a:pt x="181880" y="333854"/>
                </a:lnTo>
                <a:cubicBezTo>
                  <a:pt x="168330" y="333854"/>
                  <a:pt x="157361" y="322804"/>
                  <a:pt x="157361" y="309269"/>
                </a:cubicBezTo>
                <a:cubicBezTo>
                  <a:pt x="157361" y="297390"/>
                  <a:pt x="165749" y="287538"/>
                  <a:pt x="176995" y="285236"/>
                </a:cubicBezTo>
                <a:close/>
                <a:moveTo>
                  <a:pt x="186833" y="265100"/>
                </a:moveTo>
                <a:cubicBezTo>
                  <a:pt x="154291" y="265100"/>
                  <a:pt x="127834" y="291514"/>
                  <a:pt x="127834" y="324001"/>
                </a:cubicBezTo>
                <a:cubicBezTo>
                  <a:pt x="127834" y="356489"/>
                  <a:pt x="154291" y="382902"/>
                  <a:pt x="186833" y="382902"/>
                </a:cubicBezTo>
                <a:cubicBezTo>
                  <a:pt x="219374" y="382902"/>
                  <a:pt x="245831" y="356489"/>
                  <a:pt x="245831" y="324001"/>
                </a:cubicBezTo>
                <a:cubicBezTo>
                  <a:pt x="245831" y="291514"/>
                  <a:pt x="219374" y="265100"/>
                  <a:pt x="186833" y="265100"/>
                </a:cubicBezTo>
                <a:close/>
                <a:moveTo>
                  <a:pt x="186833" y="245497"/>
                </a:moveTo>
                <a:cubicBezTo>
                  <a:pt x="230160" y="245497"/>
                  <a:pt x="265467" y="280654"/>
                  <a:pt x="265467" y="324001"/>
                </a:cubicBezTo>
                <a:cubicBezTo>
                  <a:pt x="265467" y="367349"/>
                  <a:pt x="230160" y="402505"/>
                  <a:pt x="186833" y="402505"/>
                </a:cubicBezTo>
                <a:cubicBezTo>
                  <a:pt x="143413" y="402505"/>
                  <a:pt x="108106" y="367349"/>
                  <a:pt x="108106" y="324001"/>
                </a:cubicBezTo>
                <a:cubicBezTo>
                  <a:pt x="108106" y="280654"/>
                  <a:pt x="143413" y="245497"/>
                  <a:pt x="186833" y="245497"/>
                </a:cubicBezTo>
                <a:close/>
                <a:moveTo>
                  <a:pt x="118005" y="235656"/>
                </a:moveTo>
                <a:cubicBezTo>
                  <a:pt x="101781" y="235656"/>
                  <a:pt x="88507" y="248910"/>
                  <a:pt x="88507" y="265109"/>
                </a:cubicBezTo>
                <a:lnTo>
                  <a:pt x="88507" y="471280"/>
                </a:lnTo>
                <a:lnTo>
                  <a:pt x="521119" y="471280"/>
                </a:lnTo>
                <a:lnTo>
                  <a:pt x="521119" y="451584"/>
                </a:lnTo>
                <a:lnTo>
                  <a:pt x="420640" y="451400"/>
                </a:lnTo>
                <a:lnTo>
                  <a:pt x="319977" y="430967"/>
                </a:lnTo>
                <a:lnTo>
                  <a:pt x="271397" y="407036"/>
                </a:lnTo>
                <a:cubicBezTo>
                  <a:pt x="257662" y="400225"/>
                  <a:pt x="251854" y="384026"/>
                  <a:pt x="258215" y="370128"/>
                </a:cubicBezTo>
                <a:cubicBezTo>
                  <a:pt x="261441" y="363041"/>
                  <a:pt x="267525" y="357518"/>
                  <a:pt x="274992" y="355033"/>
                </a:cubicBezTo>
                <a:cubicBezTo>
                  <a:pt x="282366" y="352548"/>
                  <a:pt x="290571" y="353284"/>
                  <a:pt x="297392" y="357058"/>
                </a:cubicBezTo>
                <a:lnTo>
                  <a:pt x="318963" y="368839"/>
                </a:lnTo>
                <a:lnTo>
                  <a:pt x="316013" y="360003"/>
                </a:lnTo>
                <a:cubicBezTo>
                  <a:pt x="313248" y="351628"/>
                  <a:pt x="314630" y="342424"/>
                  <a:pt x="319700" y="335336"/>
                </a:cubicBezTo>
                <a:cubicBezTo>
                  <a:pt x="324863" y="328249"/>
                  <a:pt x="333159" y="323923"/>
                  <a:pt x="341916" y="323923"/>
                </a:cubicBezTo>
                <a:cubicBezTo>
                  <a:pt x="353163" y="323923"/>
                  <a:pt x="363118" y="330734"/>
                  <a:pt x="367359" y="341135"/>
                </a:cubicBezTo>
                <a:lnTo>
                  <a:pt x="379988" y="372889"/>
                </a:lnTo>
                <a:lnTo>
                  <a:pt x="410961" y="372797"/>
                </a:lnTo>
                <a:lnTo>
                  <a:pt x="389667" y="361476"/>
                </a:lnTo>
                <a:cubicBezTo>
                  <a:pt x="376946" y="354757"/>
                  <a:pt x="370677" y="339754"/>
                  <a:pt x="374918" y="325948"/>
                </a:cubicBezTo>
                <a:cubicBezTo>
                  <a:pt x="377314" y="317941"/>
                  <a:pt x="382753" y="311406"/>
                  <a:pt x="390220" y="307632"/>
                </a:cubicBezTo>
                <a:cubicBezTo>
                  <a:pt x="397687" y="303858"/>
                  <a:pt x="406167" y="303306"/>
                  <a:pt x="414003" y="306067"/>
                </a:cubicBezTo>
                <a:lnTo>
                  <a:pt x="496875" y="335428"/>
                </a:lnTo>
                <a:lnTo>
                  <a:pt x="521119" y="351628"/>
                </a:lnTo>
                <a:lnTo>
                  <a:pt x="521119" y="265109"/>
                </a:lnTo>
                <a:cubicBezTo>
                  <a:pt x="521119" y="248910"/>
                  <a:pt x="507937" y="235656"/>
                  <a:pt x="491621" y="235656"/>
                </a:cubicBezTo>
                <a:lnTo>
                  <a:pt x="461385" y="235656"/>
                </a:lnTo>
                <a:cubicBezTo>
                  <a:pt x="447742" y="259127"/>
                  <a:pt x="422392" y="274958"/>
                  <a:pt x="393354" y="274958"/>
                </a:cubicBezTo>
                <a:cubicBezTo>
                  <a:pt x="364317" y="274958"/>
                  <a:pt x="338966" y="259127"/>
                  <a:pt x="325323" y="235656"/>
                </a:cubicBezTo>
                <a:close/>
                <a:moveTo>
                  <a:pt x="39375" y="186575"/>
                </a:moveTo>
                <a:lnTo>
                  <a:pt x="58992" y="186575"/>
                </a:lnTo>
                <a:lnTo>
                  <a:pt x="58992" y="206192"/>
                </a:lnTo>
                <a:lnTo>
                  <a:pt x="39375" y="206192"/>
                </a:lnTo>
                <a:close/>
                <a:moveTo>
                  <a:pt x="76986" y="170909"/>
                </a:moveTo>
                <a:lnTo>
                  <a:pt x="90888" y="184811"/>
                </a:lnTo>
                <a:lnTo>
                  <a:pt x="76986" y="198712"/>
                </a:lnTo>
                <a:lnTo>
                  <a:pt x="63085" y="184811"/>
                </a:lnTo>
                <a:close/>
                <a:moveTo>
                  <a:pt x="21382" y="170909"/>
                </a:moveTo>
                <a:lnTo>
                  <a:pt x="35283" y="184811"/>
                </a:lnTo>
                <a:lnTo>
                  <a:pt x="21382" y="198712"/>
                </a:lnTo>
                <a:lnTo>
                  <a:pt x="7480" y="184811"/>
                </a:lnTo>
                <a:close/>
                <a:moveTo>
                  <a:pt x="383469" y="147270"/>
                </a:moveTo>
                <a:lnTo>
                  <a:pt x="403102" y="147270"/>
                </a:lnTo>
                <a:lnTo>
                  <a:pt x="403102" y="157581"/>
                </a:lnTo>
                <a:cubicBezTo>
                  <a:pt x="414348" y="159882"/>
                  <a:pt x="422828" y="169733"/>
                  <a:pt x="422828" y="181608"/>
                </a:cubicBezTo>
                <a:lnTo>
                  <a:pt x="422828" y="186579"/>
                </a:lnTo>
                <a:lnTo>
                  <a:pt x="403102" y="186579"/>
                </a:lnTo>
                <a:lnTo>
                  <a:pt x="403102" y="181608"/>
                </a:lnTo>
                <a:cubicBezTo>
                  <a:pt x="403102" y="178939"/>
                  <a:pt x="400890" y="176729"/>
                  <a:pt x="398217" y="176729"/>
                </a:cubicBezTo>
                <a:lnTo>
                  <a:pt x="388354" y="176729"/>
                </a:lnTo>
                <a:cubicBezTo>
                  <a:pt x="385681" y="176729"/>
                  <a:pt x="383469" y="178939"/>
                  <a:pt x="383469" y="181608"/>
                </a:cubicBezTo>
                <a:cubicBezTo>
                  <a:pt x="383469" y="184370"/>
                  <a:pt x="385681" y="186579"/>
                  <a:pt x="388354" y="186579"/>
                </a:cubicBezTo>
                <a:lnTo>
                  <a:pt x="398217" y="186579"/>
                </a:lnTo>
                <a:cubicBezTo>
                  <a:pt x="411767" y="186579"/>
                  <a:pt x="422828" y="197534"/>
                  <a:pt x="422828" y="211067"/>
                </a:cubicBezTo>
                <a:cubicBezTo>
                  <a:pt x="422828" y="222943"/>
                  <a:pt x="414348" y="232885"/>
                  <a:pt x="403102" y="235187"/>
                </a:cubicBezTo>
                <a:lnTo>
                  <a:pt x="403102" y="245497"/>
                </a:lnTo>
                <a:lnTo>
                  <a:pt x="383469" y="245497"/>
                </a:lnTo>
                <a:lnTo>
                  <a:pt x="383469" y="235187"/>
                </a:lnTo>
                <a:cubicBezTo>
                  <a:pt x="372223" y="232885"/>
                  <a:pt x="363835" y="222943"/>
                  <a:pt x="363835" y="211067"/>
                </a:cubicBezTo>
                <a:lnTo>
                  <a:pt x="363835" y="206188"/>
                </a:lnTo>
                <a:lnTo>
                  <a:pt x="383469" y="206188"/>
                </a:lnTo>
                <a:lnTo>
                  <a:pt x="383469" y="211067"/>
                </a:lnTo>
                <a:cubicBezTo>
                  <a:pt x="383469" y="213829"/>
                  <a:pt x="385681" y="216038"/>
                  <a:pt x="388354" y="216038"/>
                </a:cubicBezTo>
                <a:lnTo>
                  <a:pt x="398217" y="216038"/>
                </a:lnTo>
                <a:cubicBezTo>
                  <a:pt x="400890" y="216038"/>
                  <a:pt x="403102" y="213829"/>
                  <a:pt x="403102" y="211067"/>
                </a:cubicBezTo>
                <a:cubicBezTo>
                  <a:pt x="403102" y="208397"/>
                  <a:pt x="400890" y="206188"/>
                  <a:pt x="398217" y="206188"/>
                </a:cubicBezTo>
                <a:lnTo>
                  <a:pt x="388354" y="206188"/>
                </a:lnTo>
                <a:cubicBezTo>
                  <a:pt x="374804" y="206188"/>
                  <a:pt x="363835" y="195141"/>
                  <a:pt x="363835" y="181608"/>
                </a:cubicBezTo>
                <a:cubicBezTo>
                  <a:pt x="363835" y="169825"/>
                  <a:pt x="372223" y="159882"/>
                  <a:pt x="383469" y="157581"/>
                </a:cubicBezTo>
                <a:close/>
                <a:moveTo>
                  <a:pt x="78610" y="147270"/>
                </a:moveTo>
                <a:lnTo>
                  <a:pt x="98368" y="147270"/>
                </a:lnTo>
                <a:lnTo>
                  <a:pt x="98368" y="166887"/>
                </a:lnTo>
                <a:lnTo>
                  <a:pt x="78610" y="166887"/>
                </a:lnTo>
                <a:close/>
                <a:moveTo>
                  <a:pt x="0" y="147270"/>
                </a:moveTo>
                <a:lnTo>
                  <a:pt x="19617" y="147270"/>
                </a:lnTo>
                <a:lnTo>
                  <a:pt x="19617" y="166887"/>
                </a:lnTo>
                <a:lnTo>
                  <a:pt x="0" y="166887"/>
                </a:lnTo>
                <a:close/>
                <a:moveTo>
                  <a:pt x="393354" y="137449"/>
                </a:moveTo>
                <a:cubicBezTo>
                  <a:pt x="360814" y="137449"/>
                  <a:pt x="334357" y="163865"/>
                  <a:pt x="334357" y="196355"/>
                </a:cubicBezTo>
                <a:cubicBezTo>
                  <a:pt x="334357" y="228845"/>
                  <a:pt x="360814" y="255261"/>
                  <a:pt x="393354" y="255261"/>
                </a:cubicBezTo>
                <a:cubicBezTo>
                  <a:pt x="425894" y="255261"/>
                  <a:pt x="452351" y="228845"/>
                  <a:pt x="452351" y="196355"/>
                </a:cubicBezTo>
                <a:cubicBezTo>
                  <a:pt x="452351" y="163865"/>
                  <a:pt x="425894" y="137449"/>
                  <a:pt x="393354" y="137449"/>
                </a:cubicBezTo>
                <a:close/>
                <a:moveTo>
                  <a:pt x="393354" y="117844"/>
                </a:moveTo>
                <a:cubicBezTo>
                  <a:pt x="436680" y="117844"/>
                  <a:pt x="471986" y="153096"/>
                  <a:pt x="471986" y="196355"/>
                </a:cubicBezTo>
                <a:cubicBezTo>
                  <a:pt x="471986" y="203166"/>
                  <a:pt x="471064" y="209701"/>
                  <a:pt x="469405" y="216052"/>
                </a:cubicBezTo>
                <a:lnTo>
                  <a:pt x="491621" y="216052"/>
                </a:lnTo>
                <a:cubicBezTo>
                  <a:pt x="518722" y="216052"/>
                  <a:pt x="540846" y="238049"/>
                  <a:pt x="540846" y="265109"/>
                </a:cubicBezTo>
                <a:lnTo>
                  <a:pt x="540846" y="353468"/>
                </a:lnTo>
                <a:lnTo>
                  <a:pt x="570344" y="353468"/>
                </a:lnTo>
                <a:lnTo>
                  <a:pt x="570344" y="333772"/>
                </a:lnTo>
                <a:lnTo>
                  <a:pt x="609614" y="333772"/>
                </a:lnTo>
                <a:lnTo>
                  <a:pt x="609614" y="353468"/>
                </a:lnTo>
                <a:lnTo>
                  <a:pt x="589979" y="353468"/>
                </a:lnTo>
                <a:lnTo>
                  <a:pt x="589979" y="441827"/>
                </a:lnTo>
                <a:lnTo>
                  <a:pt x="609614" y="441827"/>
                </a:lnTo>
                <a:lnTo>
                  <a:pt x="609614" y="461432"/>
                </a:lnTo>
                <a:lnTo>
                  <a:pt x="570344" y="461432"/>
                </a:lnTo>
                <a:lnTo>
                  <a:pt x="570344" y="445601"/>
                </a:lnTo>
                <a:lnTo>
                  <a:pt x="552000" y="451584"/>
                </a:lnTo>
                <a:lnTo>
                  <a:pt x="540846" y="451584"/>
                </a:lnTo>
                <a:lnTo>
                  <a:pt x="540846" y="500734"/>
                </a:lnTo>
                <a:cubicBezTo>
                  <a:pt x="540846" y="527793"/>
                  <a:pt x="518722" y="549791"/>
                  <a:pt x="491621" y="549791"/>
                </a:cubicBezTo>
                <a:lnTo>
                  <a:pt x="403125" y="549791"/>
                </a:lnTo>
                <a:lnTo>
                  <a:pt x="403125" y="589093"/>
                </a:lnTo>
                <a:lnTo>
                  <a:pt x="422852" y="589093"/>
                </a:lnTo>
                <a:lnTo>
                  <a:pt x="422852" y="608697"/>
                </a:lnTo>
                <a:lnTo>
                  <a:pt x="186865" y="608697"/>
                </a:lnTo>
                <a:lnTo>
                  <a:pt x="186865" y="589093"/>
                </a:lnTo>
                <a:lnTo>
                  <a:pt x="206500" y="589093"/>
                </a:lnTo>
                <a:lnTo>
                  <a:pt x="206500" y="549791"/>
                </a:lnTo>
                <a:lnTo>
                  <a:pt x="118005" y="549791"/>
                </a:lnTo>
                <a:cubicBezTo>
                  <a:pt x="90904" y="549791"/>
                  <a:pt x="68872" y="527793"/>
                  <a:pt x="68872" y="500734"/>
                </a:cubicBezTo>
                <a:lnTo>
                  <a:pt x="68872" y="265109"/>
                </a:lnTo>
                <a:cubicBezTo>
                  <a:pt x="68872" y="238049"/>
                  <a:pt x="90904" y="216052"/>
                  <a:pt x="118005" y="216052"/>
                </a:cubicBezTo>
                <a:lnTo>
                  <a:pt x="317211" y="216052"/>
                </a:lnTo>
                <a:cubicBezTo>
                  <a:pt x="315644" y="209701"/>
                  <a:pt x="314630" y="203166"/>
                  <a:pt x="314630" y="196355"/>
                </a:cubicBezTo>
                <a:cubicBezTo>
                  <a:pt x="314630" y="153096"/>
                  <a:pt x="349936" y="117844"/>
                  <a:pt x="393354" y="117844"/>
                </a:cubicBezTo>
                <a:close/>
                <a:moveTo>
                  <a:pt x="76986" y="115445"/>
                </a:moveTo>
                <a:lnTo>
                  <a:pt x="90888" y="129347"/>
                </a:lnTo>
                <a:lnTo>
                  <a:pt x="76986" y="143248"/>
                </a:lnTo>
                <a:lnTo>
                  <a:pt x="63085" y="129347"/>
                </a:lnTo>
                <a:close/>
                <a:moveTo>
                  <a:pt x="21382" y="115445"/>
                </a:moveTo>
                <a:lnTo>
                  <a:pt x="35283" y="129347"/>
                </a:lnTo>
                <a:lnTo>
                  <a:pt x="21382" y="143248"/>
                </a:lnTo>
                <a:lnTo>
                  <a:pt x="7480" y="129347"/>
                </a:lnTo>
                <a:close/>
                <a:moveTo>
                  <a:pt x="39375" y="107965"/>
                </a:moveTo>
                <a:lnTo>
                  <a:pt x="58992" y="107965"/>
                </a:lnTo>
                <a:lnTo>
                  <a:pt x="58992" y="127653"/>
                </a:lnTo>
                <a:lnTo>
                  <a:pt x="39375" y="127653"/>
                </a:lnTo>
                <a:close/>
                <a:moveTo>
                  <a:pt x="550621" y="98227"/>
                </a:moveTo>
                <a:lnTo>
                  <a:pt x="570309" y="98227"/>
                </a:lnTo>
                <a:lnTo>
                  <a:pt x="570309" y="117844"/>
                </a:lnTo>
                <a:lnTo>
                  <a:pt x="550621" y="117844"/>
                </a:lnTo>
                <a:close/>
                <a:moveTo>
                  <a:pt x="588314" y="82561"/>
                </a:moveTo>
                <a:lnTo>
                  <a:pt x="602134" y="96463"/>
                </a:lnTo>
                <a:lnTo>
                  <a:pt x="588314" y="110364"/>
                </a:lnTo>
                <a:lnTo>
                  <a:pt x="574402" y="96463"/>
                </a:lnTo>
                <a:close/>
                <a:moveTo>
                  <a:pt x="532628" y="82561"/>
                </a:moveTo>
                <a:lnTo>
                  <a:pt x="546529" y="96463"/>
                </a:lnTo>
                <a:lnTo>
                  <a:pt x="532628" y="110364"/>
                </a:lnTo>
                <a:lnTo>
                  <a:pt x="518726" y="96463"/>
                </a:lnTo>
                <a:close/>
                <a:moveTo>
                  <a:pt x="589997" y="58922"/>
                </a:moveTo>
                <a:lnTo>
                  <a:pt x="609614" y="58922"/>
                </a:lnTo>
                <a:lnTo>
                  <a:pt x="609614" y="78539"/>
                </a:lnTo>
                <a:lnTo>
                  <a:pt x="589997" y="78539"/>
                </a:lnTo>
                <a:close/>
                <a:moveTo>
                  <a:pt x="511316" y="58922"/>
                </a:moveTo>
                <a:lnTo>
                  <a:pt x="531004" y="58922"/>
                </a:lnTo>
                <a:lnTo>
                  <a:pt x="531004" y="78539"/>
                </a:lnTo>
                <a:lnTo>
                  <a:pt x="511316" y="78539"/>
                </a:lnTo>
                <a:close/>
                <a:moveTo>
                  <a:pt x="245840" y="29426"/>
                </a:moveTo>
                <a:lnTo>
                  <a:pt x="265497" y="29426"/>
                </a:lnTo>
                <a:lnTo>
                  <a:pt x="265497" y="39737"/>
                </a:lnTo>
                <a:cubicBezTo>
                  <a:pt x="276756" y="42038"/>
                  <a:pt x="285154" y="51889"/>
                  <a:pt x="285154" y="63764"/>
                </a:cubicBezTo>
                <a:lnTo>
                  <a:pt x="285154" y="68735"/>
                </a:lnTo>
                <a:lnTo>
                  <a:pt x="265497" y="68735"/>
                </a:lnTo>
                <a:lnTo>
                  <a:pt x="265497" y="63764"/>
                </a:lnTo>
                <a:cubicBezTo>
                  <a:pt x="265497" y="61095"/>
                  <a:pt x="263282" y="58885"/>
                  <a:pt x="260606" y="58885"/>
                </a:cubicBezTo>
                <a:lnTo>
                  <a:pt x="250731" y="58885"/>
                </a:lnTo>
                <a:cubicBezTo>
                  <a:pt x="248055" y="58885"/>
                  <a:pt x="245840" y="61095"/>
                  <a:pt x="245840" y="63764"/>
                </a:cubicBezTo>
                <a:cubicBezTo>
                  <a:pt x="245840" y="66526"/>
                  <a:pt x="248055" y="68735"/>
                  <a:pt x="250731" y="68735"/>
                </a:cubicBezTo>
                <a:lnTo>
                  <a:pt x="260606" y="68735"/>
                </a:lnTo>
                <a:cubicBezTo>
                  <a:pt x="274172" y="68735"/>
                  <a:pt x="285154" y="79690"/>
                  <a:pt x="285154" y="93223"/>
                </a:cubicBezTo>
                <a:cubicBezTo>
                  <a:pt x="285154" y="105099"/>
                  <a:pt x="276756" y="115041"/>
                  <a:pt x="265497" y="117343"/>
                </a:cubicBezTo>
                <a:lnTo>
                  <a:pt x="265497" y="127653"/>
                </a:lnTo>
                <a:lnTo>
                  <a:pt x="245840" y="127653"/>
                </a:lnTo>
                <a:lnTo>
                  <a:pt x="245840" y="117343"/>
                </a:lnTo>
                <a:cubicBezTo>
                  <a:pt x="234581" y="115041"/>
                  <a:pt x="226091" y="105099"/>
                  <a:pt x="226091" y="93223"/>
                </a:cubicBezTo>
                <a:lnTo>
                  <a:pt x="226091" y="88344"/>
                </a:lnTo>
                <a:lnTo>
                  <a:pt x="245840" y="88344"/>
                </a:lnTo>
                <a:lnTo>
                  <a:pt x="245840" y="93223"/>
                </a:lnTo>
                <a:cubicBezTo>
                  <a:pt x="245840" y="95985"/>
                  <a:pt x="248055" y="98194"/>
                  <a:pt x="250731" y="98194"/>
                </a:cubicBezTo>
                <a:lnTo>
                  <a:pt x="260606" y="98194"/>
                </a:lnTo>
                <a:cubicBezTo>
                  <a:pt x="263282" y="98194"/>
                  <a:pt x="265497" y="95985"/>
                  <a:pt x="265497" y="93223"/>
                </a:cubicBezTo>
                <a:cubicBezTo>
                  <a:pt x="265497" y="90553"/>
                  <a:pt x="263282" y="88344"/>
                  <a:pt x="260606" y="88344"/>
                </a:cubicBezTo>
                <a:lnTo>
                  <a:pt x="250731" y="88344"/>
                </a:lnTo>
                <a:cubicBezTo>
                  <a:pt x="237165" y="88344"/>
                  <a:pt x="226091" y="77297"/>
                  <a:pt x="226091" y="63764"/>
                </a:cubicBezTo>
                <a:cubicBezTo>
                  <a:pt x="226091" y="51981"/>
                  <a:pt x="234581" y="42038"/>
                  <a:pt x="245840" y="39737"/>
                </a:cubicBezTo>
                <a:close/>
                <a:moveTo>
                  <a:pt x="588314" y="27097"/>
                </a:moveTo>
                <a:lnTo>
                  <a:pt x="602134" y="40963"/>
                </a:lnTo>
                <a:lnTo>
                  <a:pt x="588314" y="54829"/>
                </a:lnTo>
                <a:lnTo>
                  <a:pt x="574402" y="40963"/>
                </a:lnTo>
                <a:close/>
                <a:moveTo>
                  <a:pt x="532628" y="27097"/>
                </a:moveTo>
                <a:lnTo>
                  <a:pt x="546529" y="40963"/>
                </a:lnTo>
                <a:lnTo>
                  <a:pt x="532628" y="54829"/>
                </a:lnTo>
                <a:lnTo>
                  <a:pt x="518726" y="40963"/>
                </a:lnTo>
                <a:close/>
                <a:moveTo>
                  <a:pt x="550621" y="19617"/>
                </a:moveTo>
                <a:lnTo>
                  <a:pt x="570309" y="19617"/>
                </a:lnTo>
                <a:lnTo>
                  <a:pt x="570309" y="39305"/>
                </a:lnTo>
                <a:lnTo>
                  <a:pt x="550621" y="39305"/>
                </a:lnTo>
                <a:close/>
                <a:moveTo>
                  <a:pt x="255612" y="19609"/>
                </a:moveTo>
                <a:cubicBezTo>
                  <a:pt x="223071" y="19609"/>
                  <a:pt x="196614" y="46031"/>
                  <a:pt x="196614" y="78529"/>
                </a:cubicBezTo>
                <a:cubicBezTo>
                  <a:pt x="196614" y="111026"/>
                  <a:pt x="223071" y="137448"/>
                  <a:pt x="255612" y="137448"/>
                </a:cubicBezTo>
                <a:cubicBezTo>
                  <a:pt x="288154" y="137448"/>
                  <a:pt x="314611" y="111026"/>
                  <a:pt x="314611" y="78529"/>
                </a:cubicBezTo>
                <a:cubicBezTo>
                  <a:pt x="314611" y="46031"/>
                  <a:pt x="288154" y="19609"/>
                  <a:pt x="255612" y="19609"/>
                </a:cubicBezTo>
                <a:close/>
                <a:moveTo>
                  <a:pt x="255612" y="0"/>
                </a:moveTo>
                <a:cubicBezTo>
                  <a:pt x="299032" y="0"/>
                  <a:pt x="334339" y="35260"/>
                  <a:pt x="334339" y="78529"/>
                </a:cubicBezTo>
                <a:cubicBezTo>
                  <a:pt x="334339" y="121890"/>
                  <a:pt x="299032" y="157149"/>
                  <a:pt x="255612" y="157149"/>
                </a:cubicBezTo>
                <a:cubicBezTo>
                  <a:pt x="212285" y="157149"/>
                  <a:pt x="176978" y="121890"/>
                  <a:pt x="176978" y="78529"/>
                </a:cubicBezTo>
                <a:cubicBezTo>
                  <a:pt x="176978" y="35260"/>
                  <a:pt x="212285" y="0"/>
                  <a:pt x="255612" y="0"/>
                </a:cubicBezTo>
                <a:close/>
              </a:path>
            </a:pathLst>
          </a:custGeom>
          <a:solidFill>
            <a:schemeClr val="accent6">
              <a:lumMod val="100000"/>
            </a:schemeClr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 dirty="0"/>
          </a:p>
        </p:txBody>
      </p:sp>
      <p:grpSp>
        <p:nvGrpSpPr>
          <p:cNvPr id="16" name="iSḻîḋe">
            <a:extLst>
              <a:ext uri="{FF2B5EF4-FFF2-40B4-BE49-F238E27FC236}">
                <a16:creationId xmlns:a16="http://schemas.microsoft.com/office/drawing/2014/main" id="{1832FB21-17A5-44F5-A3F0-1BCB7D015192}"/>
              </a:ext>
            </a:extLst>
          </p:cNvPr>
          <p:cNvGrpSpPr/>
          <p:nvPr/>
        </p:nvGrpSpPr>
        <p:grpSpPr>
          <a:xfrm>
            <a:off x="9330724" y="4354406"/>
            <a:ext cx="2136971" cy="877006"/>
            <a:chOff x="1423223" y="2529150"/>
            <a:chExt cx="2136971" cy="877006"/>
          </a:xfrm>
        </p:grpSpPr>
        <p:sp>
          <p:nvSpPr>
            <p:cNvPr id="17" name="îś1ïḋè">
              <a:extLst>
                <a:ext uri="{FF2B5EF4-FFF2-40B4-BE49-F238E27FC236}">
                  <a16:creationId xmlns:a16="http://schemas.microsoft.com/office/drawing/2014/main" id="{72D4DB0F-4074-40A4-AB7C-482A42B5E9D5}"/>
                </a:ext>
              </a:extLst>
            </p:cNvPr>
            <p:cNvSpPr txBox="1"/>
            <p:nvPr/>
          </p:nvSpPr>
          <p:spPr>
            <a:xfrm>
              <a:off x="1423224" y="2529150"/>
              <a:ext cx="2136970" cy="25005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</a:rPr>
                <a:t>收银系统</a:t>
              </a:r>
            </a:p>
          </p:txBody>
        </p:sp>
        <p:sp>
          <p:nvSpPr>
            <p:cNvPr id="18" name="îsḻïḍé">
              <a:extLst>
                <a:ext uri="{FF2B5EF4-FFF2-40B4-BE49-F238E27FC236}">
                  <a16:creationId xmlns:a16="http://schemas.microsoft.com/office/drawing/2014/main" id="{DA258E3D-C176-43DA-9577-8A3A119DB48F}"/>
                </a:ext>
              </a:extLst>
            </p:cNvPr>
            <p:cNvSpPr txBox="1"/>
            <p:nvPr/>
          </p:nvSpPr>
          <p:spPr>
            <a:xfrm>
              <a:off x="1423223" y="2815225"/>
              <a:ext cx="1699911" cy="5909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纯线下收银系统，无需添加第三方，扫码支付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BB14A19-EDB3-49FA-A1CF-EC3CD1A74C9A}"/>
              </a:ext>
            </a:extLst>
          </p:cNvPr>
          <p:cNvGrpSpPr/>
          <p:nvPr/>
        </p:nvGrpSpPr>
        <p:grpSpPr>
          <a:xfrm>
            <a:off x="-3790" y="383378"/>
            <a:ext cx="4255019" cy="6262663"/>
            <a:chOff x="-18304" y="389728"/>
            <a:chExt cx="4255019" cy="6262663"/>
          </a:xfrm>
        </p:grpSpPr>
        <p:sp>
          <p:nvSpPr>
            <p:cNvPr id="7" name="íSlíḓê">
              <a:extLst>
                <a:ext uri="{FF2B5EF4-FFF2-40B4-BE49-F238E27FC236}">
                  <a16:creationId xmlns:a16="http://schemas.microsoft.com/office/drawing/2014/main" id="{099C2F47-F8EE-43A5-A63D-91F0712D96DC}"/>
                </a:ext>
              </a:extLst>
            </p:cNvPr>
            <p:cNvSpPr/>
            <p:nvPr/>
          </p:nvSpPr>
          <p:spPr>
            <a:xfrm>
              <a:off x="-18304" y="389728"/>
              <a:ext cx="4255019" cy="6262663"/>
            </a:xfrm>
            <a:prstGeom prst="rect">
              <a:avLst/>
            </a:prstGeom>
            <a:blipFill dpi="0" rotWithShape="1">
              <a:blip r:embed="rId3"/>
              <a:srcRect/>
              <a:tile tx="0" ty="0" sx="95000" sy="100000" flip="none" algn="t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1131847-73BC-4127-8F7B-274EE5764034}"/>
                </a:ext>
              </a:extLst>
            </p:cNvPr>
            <p:cNvSpPr/>
            <p:nvPr/>
          </p:nvSpPr>
          <p:spPr>
            <a:xfrm>
              <a:off x="-18303" y="389730"/>
              <a:ext cx="4255018" cy="62626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67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î$lïḋê">
              <a:extLst>
                <a:ext uri="{FF2B5EF4-FFF2-40B4-BE49-F238E27FC236}">
                  <a16:creationId xmlns:a16="http://schemas.microsoft.com/office/drawing/2014/main" id="{E6418957-AD2A-44BE-9B13-DCC326649DC6}"/>
                </a:ext>
              </a:extLst>
            </p:cNvPr>
            <p:cNvSpPr txBox="1"/>
            <p:nvPr/>
          </p:nvSpPr>
          <p:spPr>
            <a:xfrm>
              <a:off x="1258924" y="1442261"/>
              <a:ext cx="2507905" cy="630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anchor="ctr" anchorCtr="0">
              <a:noAutofit/>
            </a:bodyPr>
            <a:lstStyle/>
            <a:p>
              <a:pPr algn="r"/>
              <a:r>
                <a:rPr lang="zh-CN" altLang="en-US" sz="4400" b="1" dirty="0">
                  <a:solidFill>
                    <a:schemeClr val="dk1">
                      <a:lumMod val="100000"/>
                    </a:schemeClr>
                  </a:solidFill>
                </a:rPr>
                <a:t>常规功能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513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27DC2"/>
      </a:accent1>
      <a:accent2>
        <a:srgbClr val="03509C"/>
      </a:accent2>
      <a:accent3>
        <a:srgbClr val="6CAFE1"/>
      </a:accent3>
      <a:accent4>
        <a:srgbClr val="F17B1C"/>
      </a:accent4>
      <a:accent5>
        <a:srgbClr val="FDBB2F"/>
      </a:accent5>
      <a:accent6>
        <a:srgbClr val="7AC141"/>
      </a:accent6>
      <a:hlink>
        <a:srgbClr val="027DC2"/>
      </a:hlink>
      <a:folHlink>
        <a:srgbClr val="BFBFBF"/>
      </a:folHlink>
    </a:clrScheme>
    <a:fontScheme name="Temp">
      <a:majorFont>
        <a:latin typeface="微软雅黑" panose="020B0604020202020204"/>
        <a:ea typeface="微软雅黑"/>
        <a:cs typeface=""/>
      </a:majorFont>
      <a:minorFont>
        <a:latin typeface="微软雅黑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2180</TotalTime>
  <Words>1151</Words>
  <Application>Microsoft Office PowerPoint</Application>
  <PresentationFormat>宽屏</PresentationFormat>
  <Paragraphs>193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微软雅黑</vt:lpstr>
      <vt:lpstr>造字工房版黑（非商用）常规体</vt:lpstr>
      <vt:lpstr>Arial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weizhi</dc:creator>
  <cp:lastModifiedBy>weizhi</cp:lastModifiedBy>
  <cp:revision>106</cp:revision>
  <dcterms:created xsi:type="dcterms:W3CDTF">2017-10-25T03:11:22Z</dcterms:created>
  <dcterms:modified xsi:type="dcterms:W3CDTF">2018-01-03T09:41:57Z</dcterms:modified>
</cp:coreProperties>
</file>